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80" r:id="rId4"/>
    <p:sldId id="256" r:id="rId5"/>
    <p:sldId id="272" r:id="rId6"/>
    <p:sldId id="287" r:id="rId7"/>
    <p:sldId id="259" r:id="rId8"/>
    <p:sldId id="281" r:id="rId9"/>
    <p:sldId id="282" r:id="rId10"/>
    <p:sldId id="283" r:id="rId11"/>
    <p:sldId id="284" r:id="rId12"/>
    <p:sldId id="261" r:id="rId13"/>
    <p:sldId id="278" r:id="rId14"/>
    <p:sldId id="279" r:id="rId15"/>
    <p:sldId id="260" r:id="rId16"/>
    <p:sldId id="274" r:id="rId17"/>
    <p:sldId id="275" r:id="rId18"/>
    <p:sldId id="276" r:id="rId19"/>
    <p:sldId id="277"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1830" autoAdjust="0"/>
  </p:normalViewPr>
  <p:slideViewPr>
    <p:cSldViewPr snapToGrid="0">
      <p:cViewPr varScale="1">
        <p:scale>
          <a:sx n="64" d="100"/>
          <a:sy n="64" d="100"/>
        </p:scale>
        <p:origin x="3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FBB19-0126-4A26-B232-303B9D304E27}" type="datetimeFigureOut">
              <a:rPr lang="en-US" smtClean="0"/>
              <a:t>1/24/2017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072A45-B6AA-4BAC-8749-04CBEB3971BE}" type="slidenum">
              <a:rPr lang="en-US" smtClean="0"/>
              <a:t>‹#›</a:t>
            </a:fld>
            <a:endParaRPr lang="en-US"/>
          </a:p>
        </p:txBody>
      </p:sp>
    </p:spTree>
    <p:extLst>
      <p:ext uri="{BB962C8B-B14F-4D97-AF65-F5344CB8AC3E}">
        <p14:creationId xmlns:p14="http://schemas.microsoft.com/office/powerpoint/2010/main" val="117275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846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852893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17671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735146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t>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627579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19A3A-8540-45AB-80CF-3967564A1FBC}"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26079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C19A3A-8540-45AB-80CF-3967564A1FBC}" type="datetimeFigureOut">
              <a:rPr lang="en-US" smtClean="0"/>
              <a:t>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74718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C19A3A-8540-45AB-80CF-3967564A1FBC}" type="datetimeFigureOut">
              <a:rPr lang="en-US" smtClean="0"/>
              <a:t>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3657512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t>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40201329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575359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t>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76CFEE-36C4-4A0C-BC89-DCE02F99B3D3}" type="slidenum">
              <a:rPr lang="en-US" smtClean="0"/>
              <a:t>‹#›</a:t>
            </a:fld>
            <a:endParaRPr lang="en-US"/>
          </a:p>
        </p:txBody>
      </p:sp>
    </p:spTree>
    <p:extLst>
      <p:ext uri="{BB962C8B-B14F-4D97-AF65-F5344CB8AC3E}">
        <p14:creationId xmlns:p14="http://schemas.microsoft.com/office/powerpoint/2010/main" val="2196446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19A3A-8540-45AB-80CF-3967564A1FBC}" type="datetimeFigureOut">
              <a:rPr lang="en-US" smtClean="0"/>
              <a:t>1/24/2017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6CFEE-36C4-4A0C-BC89-DCE02F99B3D3}" type="slidenum">
              <a:rPr lang="en-US" smtClean="0"/>
              <a:t>‹#›</a:t>
            </a:fld>
            <a:endParaRPr lang="en-US"/>
          </a:p>
        </p:txBody>
      </p:sp>
    </p:spTree>
    <p:extLst>
      <p:ext uri="{BB962C8B-B14F-4D97-AF65-F5344CB8AC3E}">
        <p14:creationId xmlns:p14="http://schemas.microsoft.com/office/powerpoint/2010/main" val="2273938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mysql.com/" TargetMode="External"/><Relationship Id="rId2" Type="http://schemas.openxmlformats.org/officeDocument/2006/relationships/hyperlink" Target="https://php.ne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Rectangle 1"/>
          <p:cNvSpPr/>
          <p:nvPr/>
        </p:nvSpPr>
        <p:spPr>
          <a:xfrm>
            <a:off x="0" y="1794856"/>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p:cNvSpPr/>
          <p:nvPr/>
        </p:nvSpPr>
        <p:spPr>
          <a:xfrm>
            <a:off x="4489938" y="3052776"/>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02444" y="4301053"/>
            <a:ext cx="2989385" cy="8557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75384" y="5549562"/>
            <a:ext cx="3423139"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p:cNvSpPr/>
          <p:nvPr/>
        </p:nvSpPr>
        <p:spPr>
          <a:xfrm>
            <a:off x="4487091" y="2636375"/>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a:off x="4900246" y="3890745"/>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p:cNvSpPr/>
          <p:nvPr/>
        </p:nvSpPr>
        <p:spPr>
          <a:xfrm>
            <a:off x="5312752" y="5145115"/>
            <a:ext cx="2579077" cy="410308"/>
          </a:xfrm>
          <a:prstGeom prst="parallelogram">
            <a:avLst>
              <a:gd name="adj" fmla="val 2221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277207" y="194002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659560" y="319439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041913" y="44487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424267" y="570313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957507" y="1891179"/>
            <a:ext cx="1678894" cy="369332"/>
          </a:xfrm>
          <a:prstGeom prst="rect">
            <a:avLst/>
          </a:prstGeom>
        </p:spPr>
        <p:txBody>
          <a:bodyPr wrap="square">
            <a:spAutoFit/>
          </a:bodyPr>
          <a:lstStyle/>
          <a:p>
            <a:r>
              <a:rPr lang="en-US" b="1" dirty="0" smtClean="0">
                <a:solidFill>
                  <a:schemeClr val="bg1"/>
                </a:solidFill>
                <a:latin typeface="Arial" panose="020B0604020202020204" pitchFamily="34" charset="0"/>
                <a:cs typeface="Arial" panose="020B0604020202020204" pitchFamily="34" charset="0"/>
              </a:rPr>
              <a:t>Search Pizza </a:t>
            </a:r>
            <a:endParaRPr lang="en-US" b="1"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5347139" y="3151410"/>
            <a:ext cx="1678894" cy="369332"/>
          </a:xfrm>
          <a:prstGeom prst="rect">
            <a:avLst/>
          </a:prstGeom>
        </p:spPr>
        <p:txBody>
          <a:bodyPr wrap="square">
            <a:spAutoFit/>
          </a:bodyPr>
          <a:lstStyle/>
          <a:p>
            <a:r>
              <a:rPr lang="en-US" b="1" dirty="0" smtClean="0">
                <a:solidFill>
                  <a:schemeClr val="bg1"/>
                </a:solidFill>
                <a:latin typeface="Arial" panose="020B0604020202020204" pitchFamily="34" charset="0"/>
                <a:cs typeface="Arial" panose="020B0604020202020204" pitchFamily="34" charset="0"/>
              </a:rPr>
              <a:t>Login / Sign </a:t>
            </a:r>
            <a:endParaRPr lang="en-US" b="1" dirty="0">
              <a:solidFill>
                <a:schemeClr val="bg1"/>
              </a:solidFill>
              <a:latin typeface="Arial" panose="020B0604020202020204" pitchFamily="34" charset="0"/>
              <a:cs typeface="Arial" panose="020B0604020202020204" pitchFamily="34" charset="0"/>
            </a:endParaRPr>
          </a:p>
        </p:txBody>
      </p:sp>
      <p:sp>
        <p:nvSpPr>
          <p:cNvPr id="26" name="Rectangle 25"/>
          <p:cNvSpPr/>
          <p:nvPr/>
        </p:nvSpPr>
        <p:spPr>
          <a:xfrm>
            <a:off x="5736771" y="4405780"/>
            <a:ext cx="1678894" cy="646331"/>
          </a:xfrm>
          <a:prstGeom prst="rect">
            <a:avLst/>
          </a:prstGeom>
        </p:spPr>
        <p:txBody>
          <a:bodyPr wrap="square">
            <a:spAutoFit/>
          </a:bodyPr>
          <a:lstStyle/>
          <a:p>
            <a:r>
              <a:rPr lang="en-US" b="1" dirty="0" smtClean="0">
                <a:solidFill>
                  <a:schemeClr val="bg1"/>
                </a:solidFill>
                <a:latin typeface="Arial" panose="020B0604020202020204" pitchFamily="34" charset="0"/>
                <a:cs typeface="Arial" panose="020B0604020202020204" pitchFamily="34" charset="0"/>
              </a:rPr>
              <a:t>Add to cart and confirm</a:t>
            </a:r>
            <a:endParaRPr lang="en-US" b="1" dirty="0">
              <a:solidFill>
                <a:schemeClr val="bg1"/>
              </a:solidFill>
              <a:latin typeface="Arial" panose="020B0604020202020204" pitchFamily="34" charset="0"/>
              <a:cs typeface="Arial" panose="020B0604020202020204" pitchFamily="34" charset="0"/>
            </a:endParaRPr>
          </a:p>
        </p:txBody>
      </p:sp>
      <p:sp>
        <p:nvSpPr>
          <p:cNvPr id="27" name="Rectangle 26"/>
          <p:cNvSpPr/>
          <p:nvPr/>
        </p:nvSpPr>
        <p:spPr>
          <a:xfrm>
            <a:off x="6126404" y="5654289"/>
            <a:ext cx="1678894" cy="369332"/>
          </a:xfrm>
          <a:prstGeom prst="rect">
            <a:avLst/>
          </a:prstGeom>
        </p:spPr>
        <p:txBody>
          <a:bodyPr wrap="square">
            <a:spAutoFit/>
          </a:bodyPr>
          <a:lstStyle/>
          <a:p>
            <a:r>
              <a:rPr lang="en-US" b="1" dirty="0" smtClean="0">
                <a:solidFill>
                  <a:schemeClr val="bg1"/>
                </a:solidFill>
                <a:latin typeface="Arial" panose="020B0604020202020204" pitchFamily="34" charset="0"/>
                <a:cs typeface="Arial" panose="020B0604020202020204" pitchFamily="34" charset="0"/>
              </a:rPr>
              <a:t>Order Now !!</a:t>
            </a:r>
            <a:endParaRPr lang="en-US" b="1" dirty="0">
              <a:solidFill>
                <a:schemeClr val="bg1"/>
              </a:solidFill>
              <a:latin typeface="Arial" panose="020B0604020202020204" pitchFamily="34" charset="0"/>
              <a:cs typeface="Arial" panose="020B0604020202020204" pitchFamily="34" charset="0"/>
            </a:endParaRPr>
          </a:p>
        </p:txBody>
      </p:sp>
      <p:grpSp>
        <p:nvGrpSpPr>
          <p:cNvPr id="29" name="Group 4"/>
          <p:cNvGrpSpPr>
            <a:grpSpLocks noChangeAspect="1"/>
          </p:cNvGrpSpPr>
          <p:nvPr/>
        </p:nvGrpSpPr>
        <p:grpSpPr bwMode="auto">
          <a:xfrm>
            <a:off x="4387465" y="2080792"/>
            <a:ext cx="328125" cy="267105"/>
            <a:chOff x="2750" y="568"/>
            <a:chExt cx="285" cy="232"/>
          </a:xfrm>
          <a:solidFill>
            <a:schemeClr val="accent3"/>
          </a:solidFill>
        </p:grpSpPr>
        <p:sp>
          <p:nvSpPr>
            <p:cNvPr id="32" name="Freeform 6"/>
            <p:cNvSpPr>
              <a:spLocks/>
            </p:cNvSpPr>
            <p:nvPr/>
          </p:nvSpPr>
          <p:spPr bwMode="auto">
            <a:xfrm>
              <a:off x="2884" y="771"/>
              <a:ext cx="17" cy="13"/>
            </a:xfrm>
            <a:custGeom>
              <a:avLst/>
              <a:gdLst>
                <a:gd name="T0" fmla="*/ 25 w 212"/>
                <a:gd name="T1" fmla="*/ 0 h 157"/>
                <a:gd name="T2" fmla="*/ 186 w 212"/>
                <a:gd name="T3" fmla="*/ 0 h 157"/>
                <a:gd name="T4" fmla="*/ 196 w 212"/>
                <a:gd name="T5" fmla="*/ 2 h 157"/>
                <a:gd name="T6" fmla="*/ 203 w 212"/>
                <a:gd name="T7" fmla="*/ 7 h 157"/>
                <a:gd name="T8" fmla="*/ 210 w 212"/>
                <a:gd name="T9" fmla="*/ 16 h 157"/>
                <a:gd name="T10" fmla="*/ 212 w 212"/>
                <a:gd name="T11" fmla="*/ 26 h 157"/>
                <a:gd name="T12" fmla="*/ 212 w 212"/>
                <a:gd name="T13" fmla="*/ 131 h 157"/>
                <a:gd name="T14" fmla="*/ 210 w 212"/>
                <a:gd name="T15" fmla="*/ 142 h 157"/>
                <a:gd name="T16" fmla="*/ 203 w 212"/>
                <a:gd name="T17" fmla="*/ 149 h 157"/>
                <a:gd name="T18" fmla="*/ 196 w 212"/>
                <a:gd name="T19" fmla="*/ 155 h 157"/>
                <a:gd name="T20" fmla="*/ 186 w 212"/>
                <a:gd name="T21" fmla="*/ 157 h 157"/>
                <a:gd name="T22" fmla="*/ 25 w 212"/>
                <a:gd name="T23" fmla="*/ 157 h 157"/>
                <a:gd name="T24" fmla="*/ 16 w 212"/>
                <a:gd name="T25" fmla="*/ 155 h 157"/>
                <a:gd name="T26" fmla="*/ 8 w 212"/>
                <a:gd name="T27" fmla="*/ 149 h 157"/>
                <a:gd name="T28" fmla="*/ 2 w 212"/>
                <a:gd name="T29" fmla="*/ 142 h 157"/>
                <a:gd name="T30" fmla="*/ 0 w 212"/>
                <a:gd name="T31" fmla="*/ 131 h 157"/>
                <a:gd name="T32" fmla="*/ 0 w 212"/>
                <a:gd name="T33" fmla="*/ 26 h 157"/>
                <a:gd name="T34" fmla="*/ 2 w 212"/>
                <a:gd name="T35" fmla="*/ 16 h 157"/>
                <a:gd name="T36" fmla="*/ 8 w 212"/>
                <a:gd name="T37" fmla="*/ 7 h 157"/>
                <a:gd name="T38" fmla="*/ 16 w 212"/>
                <a:gd name="T39" fmla="*/ 2 h 157"/>
                <a:gd name="T40" fmla="*/ 25 w 212"/>
                <a:gd name="T4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157">
                  <a:moveTo>
                    <a:pt x="25" y="0"/>
                  </a:moveTo>
                  <a:lnTo>
                    <a:pt x="186" y="0"/>
                  </a:lnTo>
                  <a:lnTo>
                    <a:pt x="196" y="2"/>
                  </a:lnTo>
                  <a:lnTo>
                    <a:pt x="203" y="7"/>
                  </a:lnTo>
                  <a:lnTo>
                    <a:pt x="210" y="16"/>
                  </a:lnTo>
                  <a:lnTo>
                    <a:pt x="212" y="26"/>
                  </a:lnTo>
                  <a:lnTo>
                    <a:pt x="212" y="131"/>
                  </a:lnTo>
                  <a:lnTo>
                    <a:pt x="210" y="142"/>
                  </a:lnTo>
                  <a:lnTo>
                    <a:pt x="203" y="149"/>
                  </a:lnTo>
                  <a:lnTo>
                    <a:pt x="196" y="155"/>
                  </a:lnTo>
                  <a:lnTo>
                    <a:pt x="186" y="157"/>
                  </a:lnTo>
                  <a:lnTo>
                    <a:pt x="25" y="157"/>
                  </a:lnTo>
                  <a:lnTo>
                    <a:pt x="16" y="155"/>
                  </a:lnTo>
                  <a:lnTo>
                    <a:pt x="8" y="149"/>
                  </a:lnTo>
                  <a:lnTo>
                    <a:pt x="2" y="142"/>
                  </a:lnTo>
                  <a:lnTo>
                    <a:pt x="0" y="131"/>
                  </a:lnTo>
                  <a:lnTo>
                    <a:pt x="0" y="26"/>
                  </a:lnTo>
                  <a:lnTo>
                    <a:pt x="2" y="16"/>
                  </a:lnTo>
                  <a:lnTo>
                    <a:pt x="8" y="7"/>
                  </a:lnTo>
                  <a:lnTo>
                    <a:pt x="16"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7"/>
            <p:cNvSpPr>
              <a:spLocks noEditPoints="1"/>
            </p:cNvSpPr>
            <p:nvPr/>
          </p:nvSpPr>
          <p:spPr bwMode="auto">
            <a:xfrm>
              <a:off x="2817" y="568"/>
              <a:ext cx="150" cy="232"/>
            </a:xfrm>
            <a:custGeom>
              <a:avLst/>
              <a:gdLst>
                <a:gd name="T0" fmla="*/ 794 w 1798"/>
                <a:gd name="T1" fmla="*/ 2357 h 2788"/>
                <a:gd name="T2" fmla="*/ 751 w 1798"/>
                <a:gd name="T3" fmla="*/ 2378 h 2788"/>
                <a:gd name="T4" fmla="*/ 721 w 1798"/>
                <a:gd name="T5" fmla="*/ 2415 h 2788"/>
                <a:gd name="T6" fmla="*/ 709 w 1798"/>
                <a:gd name="T7" fmla="*/ 2464 h 2788"/>
                <a:gd name="T8" fmla="*/ 712 w 1798"/>
                <a:gd name="T9" fmla="*/ 2594 h 2788"/>
                <a:gd name="T10" fmla="*/ 734 w 1798"/>
                <a:gd name="T11" fmla="*/ 2638 h 2788"/>
                <a:gd name="T12" fmla="*/ 771 w 1798"/>
                <a:gd name="T13" fmla="*/ 2668 h 2788"/>
                <a:gd name="T14" fmla="*/ 819 w 1798"/>
                <a:gd name="T15" fmla="*/ 2679 h 2788"/>
                <a:gd name="T16" fmla="*/ 1005 w 1798"/>
                <a:gd name="T17" fmla="*/ 2676 h 2788"/>
                <a:gd name="T18" fmla="*/ 1048 w 1798"/>
                <a:gd name="T19" fmla="*/ 2656 h 2788"/>
                <a:gd name="T20" fmla="*/ 1078 w 1798"/>
                <a:gd name="T21" fmla="*/ 2618 h 2788"/>
                <a:gd name="T22" fmla="*/ 1090 w 1798"/>
                <a:gd name="T23" fmla="*/ 2569 h 2788"/>
                <a:gd name="T24" fmla="*/ 1087 w 1798"/>
                <a:gd name="T25" fmla="*/ 2438 h 2788"/>
                <a:gd name="T26" fmla="*/ 1066 w 1798"/>
                <a:gd name="T27" fmla="*/ 2396 h 2788"/>
                <a:gd name="T28" fmla="*/ 1028 w 1798"/>
                <a:gd name="T29" fmla="*/ 2365 h 2788"/>
                <a:gd name="T30" fmla="*/ 980 w 1798"/>
                <a:gd name="T31" fmla="*/ 2354 h 2788"/>
                <a:gd name="T32" fmla="*/ 229 w 1798"/>
                <a:gd name="T33" fmla="*/ 317 h 2788"/>
                <a:gd name="T34" fmla="*/ 205 w 1798"/>
                <a:gd name="T35" fmla="*/ 325 h 2788"/>
                <a:gd name="T36" fmla="*/ 189 w 1798"/>
                <a:gd name="T37" fmla="*/ 346 h 2788"/>
                <a:gd name="T38" fmla="*/ 187 w 1798"/>
                <a:gd name="T39" fmla="*/ 2224 h 2788"/>
                <a:gd name="T40" fmla="*/ 195 w 1798"/>
                <a:gd name="T41" fmla="*/ 2249 h 2788"/>
                <a:gd name="T42" fmla="*/ 216 w 1798"/>
                <a:gd name="T43" fmla="*/ 2264 h 2788"/>
                <a:gd name="T44" fmla="*/ 1569 w 1798"/>
                <a:gd name="T45" fmla="*/ 2267 h 2788"/>
                <a:gd name="T46" fmla="*/ 1594 w 1798"/>
                <a:gd name="T47" fmla="*/ 2258 h 2788"/>
                <a:gd name="T48" fmla="*/ 1610 w 1798"/>
                <a:gd name="T49" fmla="*/ 2237 h 2788"/>
                <a:gd name="T50" fmla="*/ 1612 w 1798"/>
                <a:gd name="T51" fmla="*/ 358 h 2788"/>
                <a:gd name="T52" fmla="*/ 1604 w 1798"/>
                <a:gd name="T53" fmla="*/ 333 h 2788"/>
                <a:gd name="T54" fmla="*/ 1583 w 1798"/>
                <a:gd name="T55" fmla="*/ 319 h 2788"/>
                <a:gd name="T56" fmla="*/ 229 w 1798"/>
                <a:gd name="T57" fmla="*/ 317 h 2788"/>
                <a:gd name="T58" fmla="*/ 761 w 1798"/>
                <a:gd name="T59" fmla="*/ 128 h 2788"/>
                <a:gd name="T60" fmla="*/ 740 w 1798"/>
                <a:gd name="T61" fmla="*/ 144 h 2788"/>
                <a:gd name="T62" fmla="*/ 732 w 1798"/>
                <a:gd name="T63" fmla="*/ 169 h 2788"/>
                <a:gd name="T64" fmla="*/ 740 w 1798"/>
                <a:gd name="T65" fmla="*/ 194 h 2788"/>
                <a:gd name="T66" fmla="*/ 761 w 1798"/>
                <a:gd name="T67" fmla="*/ 208 h 2788"/>
                <a:gd name="T68" fmla="*/ 1024 w 1798"/>
                <a:gd name="T69" fmla="*/ 210 h 2788"/>
                <a:gd name="T70" fmla="*/ 1049 w 1798"/>
                <a:gd name="T71" fmla="*/ 203 h 2788"/>
                <a:gd name="T72" fmla="*/ 1065 w 1798"/>
                <a:gd name="T73" fmla="*/ 182 h 2788"/>
                <a:gd name="T74" fmla="*/ 1065 w 1798"/>
                <a:gd name="T75" fmla="*/ 155 h 2788"/>
                <a:gd name="T76" fmla="*/ 1049 w 1798"/>
                <a:gd name="T77" fmla="*/ 135 h 2788"/>
                <a:gd name="T78" fmla="*/ 1024 w 1798"/>
                <a:gd name="T79" fmla="*/ 126 h 2788"/>
                <a:gd name="T80" fmla="*/ 168 w 1798"/>
                <a:gd name="T81" fmla="*/ 0 h 2788"/>
                <a:gd name="T82" fmla="*/ 1661 w 1798"/>
                <a:gd name="T83" fmla="*/ 2 h 2788"/>
                <a:gd name="T84" fmla="*/ 1716 w 1798"/>
                <a:gd name="T85" fmla="*/ 23 h 2788"/>
                <a:gd name="T86" fmla="*/ 1759 w 1798"/>
                <a:gd name="T87" fmla="*/ 60 h 2788"/>
                <a:gd name="T88" fmla="*/ 1788 w 1798"/>
                <a:gd name="T89" fmla="*/ 110 h 2788"/>
                <a:gd name="T90" fmla="*/ 1798 w 1798"/>
                <a:gd name="T91" fmla="*/ 169 h 2788"/>
                <a:gd name="T92" fmla="*/ 1796 w 1798"/>
                <a:gd name="T93" fmla="*/ 2649 h 2788"/>
                <a:gd name="T94" fmla="*/ 1776 w 1798"/>
                <a:gd name="T95" fmla="*/ 2704 h 2788"/>
                <a:gd name="T96" fmla="*/ 1739 w 1798"/>
                <a:gd name="T97" fmla="*/ 2748 h 2788"/>
                <a:gd name="T98" fmla="*/ 1690 w 1798"/>
                <a:gd name="T99" fmla="*/ 2777 h 2788"/>
                <a:gd name="T100" fmla="*/ 1631 w 1798"/>
                <a:gd name="T101" fmla="*/ 2788 h 2788"/>
                <a:gd name="T102" fmla="*/ 138 w 1798"/>
                <a:gd name="T103" fmla="*/ 2786 h 2788"/>
                <a:gd name="T104" fmla="*/ 83 w 1798"/>
                <a:gd name="T105" fmla="*/ 2765 h 2788"/>
                <a:gd name="T106" fmla="*/ 40 w 1798"/>
                <a:gd name="T107" fmla="*/ 2727 h 2788"/>
                <a:gd name="T108" fmla="*/ 11 w 1798"/>
                <a:gd name="T109" fmla="*/ 2677 h 2788"/>
                <a:gd name="T110" fmla="*/ 0 w 1798"/>
                <a:gd name="T111" fmla="*/ 2619 h 2788"/>
                <a:gd name="T112" fmla="*/ 2 w 1798"/>
                <a:gd name="T113" fmla="*/ 139 h 2788"/>
                <a:gd name="T114" fmla="*/ 23 w 1798"/>
                <a:gd name="T115" fmla="*/ 84 h 2788"/>
                <a:gd name="T116" fmla="*/ 61 w 1798"/>
                <a:gd name="T117" fmla="*/ 40 h 2788"/>
                <a:gd name="T118" fmla="*/ 110 w 1798"/>
                <a:gd name="T119" fmla="*/ 11 h 2788"/>
                <a:gd name="T120" fmla="*/ 168 w 1798"/>
                <a:gd name="T121"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8" h="2788">
                  <a:moveTo>
                    <a:pt x="819" y="2354"/>
                  </a:moveTo>
                  <a:lnTo>
                    <a:pt x="794" y="2357"/>
                  </a:lnTo>
                  <a:lnTo>
                    <a:pt x="771" y="2365"/>
                  </a:lnTo>
                  <a:lnTo>
                    <a:pt x="751" y="2378"/>
                  </a:lnTo>
                  <a:lnTo>
                    <a:pt x="734" y="2396"/>
                  </a:lnTo>
                  <a:lnTo>
                    <a:pt x="721" y="2415"/>
                  </a:lnTo>
                  <a:lnTo>
                    <a:pt x="712" y="2438"/>
                  </a:lnTo>
                  <a:lnTo>
                    <a:pt x="709" y="2464"/>
                  </a:lnTo>
                  <a:lnTo>
                    <a:pt x="709" y="2569"/>
                  </a:lnTo>
                  <a:lnTo>
                    <a:pt x="712" y="2594"/>
                  </a:lnTo>
                  <a:lnTo>
                    <a:pt x="721" y="2618"/>
                  </a:lnTo>
                  <a:lnTo>
                    <a:pt x="734" y="2638"/>
                  </a:lnTo>
                  <a:lnTo>
                    <a:pt x="751" y="2656"/>
                  </a:lnTo>
                  <a:lnTo>
                    <a:pt x="771" y="2668"/>
                  </a:lnTo>
                  <a:lnTo>
                    <a:pt x="794" y="2676"/>
                  </a:lnTo>
                  <a:lnTo>
                    <a:pt x="819" y="2679"/>
                  </a:lnTo>
                  <a:lnTo>
                    <a:pt x="980" y="2679"/>
                  </a:lnTo>
                  <a:lnTo>
                    <a:pt x="1005" y="2676"/>
                  </a:lnTo>
                  <a:lnTo>
                    <a:pt x="1028" y="2668"/>
                  </a:lnTo>
                  <a:lnTo>
                    <a:pt x="1048" y="2656"/>
                  </a:lnTo>
                  <a:lnTo>
                    <a:pt x="1066" y="2638"/>
                  </a:lnTo>
                  <a:lnTo>
                    <a:pt x="1078" y="2618"/>
                  </a:lnTo>
                  <a:lnTo>
                    <a:pt x="1087" y="2594"/>
                  </a:lnTo>
                  <a:lnTo>
                    <a:pt x="1090" y="2569"/>
                  </a:lnTo>
                  <a:lnTo>
                    <a:pt x="1090" y="2464"/>
                  </a:lnTo>
                  <a:lnTo>
                    <a:pt x="1087" y="2438"/>
                  </a:lnTo>
                  <a:lnTo>
                    <a:pt x="1078" y="2415"/>
                  </a:lnTo>
                  <a:lnTo>
                    <a:pt x="1066" y="2396"/>
                  </a:lnTo>
                  <a:lnTo>
                    <a:pt x="1048" y="2378"/>
                  </a:lnTo>
                  <a:lnTo>
                    <a:pt x="1028" y="2365"/>
                  </a:lnTo>
                  <a:lnTo>
                    <a:pt x="1005" y="2357"/>
                  </a:lnTo>
                  <a:lnTo>
                    <a:pt x="980" y="2354"/>
                  </a:lnTo>
                  <a:lnTo>
                    <a:pt x="819" y="2354"/>
                  </a:lnTo>
                  <a:close/>
                  <a:moveTo>
                    <a:pt x="229" y="317"/>
                  </a:moveTo>
                  <a:lnTo>
                    <a:pt x="216" y="319"/>
                  </a:lnTo>
                  <a:lnTo>
                    <a:pt x="205" y="325"/>
                  </a:lnTo>
                  <a:lnTo>
                    <a:pt x="195" y="333"/>
                  </a:lnTo>
                  <a:lnTo>
                    <a:pt x="189" y="346"/>
                  </a:lnTo>
                  <a:lnTo>
                    <a:pt x="187" y="358"/>
                  </a:lnTo>
                  <a:lnTo>
                    <a:pt x="187" y="2224"/>
                  </a:lnTo>
                  <a:lnTo>
                    <a:pt x="189" y="2237"/>
                  </a:lnTo>
                  <a:lnTo>
                    <a:pt x="195" y="2249"/>
                  </a:lnTo>
                  <a:lnTo>
                    <a:pt x="205" y="2258"/>
                  </a:lnTo>
                  <a:lnTo>
                    <a:pt x="216" y="2264"/>
                  </a:lnTo>
                  <a:lnTo>
                    <a:pt x="229" y="2267"/>
                  </a:lnTo>
                  <a:lnTo>
                    <a:pt x="1569" y="2267"/>
                  </a:lnTo>
                  <a:lnTo>
                    <a:pt x="1583" y="2264"/>
                  </a:lnTo>
                  <a:lnTo>
                    <a:pt x="1594" y="2258"/>
                  </a:lnTo>
                  <a:lnTo>
                    <a:pt x="1604" y="2249"/>
                  </a:lnTo>
                  <a:lnTo>
                    <a:pt x="1610" y="2237"/>
                  </a:lnTo>
                  <a:lnTo>
                    <a:pt x="1612" y="2224"/>
                  </a:lnTo>
                  <a:lnTo>
                    <a:pt x="1612" y="358"/>
                  </a:lnTo>
                  <a:lnTo>
                    <a:pt x="1610" y="346"/>
                  </a:lnTo>
                  <a:lnTo>
                    <a:pt x="1604" y="333"/>
                  </a:lnTo>
                  <a:lnTo>
                    <a:pt x="1594" y="325"/>
                  </a:lnTo>
                  <a:lnTo>
                    <a:pt x="1583" y="319"/>
                  </a:lnTo>
                  <a:lnTo>
                    <a:pt x="1569" y="317"/>
                  </a:lnTo>
                  <a:lnTo>
                    <a:pt x="229" y="317"/>
                  </a:lnTo>
                  <a:close/>
                  <a:moveTo>
                    <a:pt x="775" y="126"/>
                  </a:moveTo>
                  <a:lnTo>
                    <a:pt x="761" y="128"/>
                  </a:lnTo>
                  <a:lnTo>
                    <a:pt x="750" y="135"/>
                  </a:lnTo>
                  <a:lnTo>
                    <a:pt x="740" y="144"/>
                  </a:lnTo>
                  <a:lnTo>
                    <a:pt x="734" y="155"/>
                  </a:lnTo>
                  <a:lnTo>
                    <a:pt x="732" y="169"/>
                  </a:lnTo>
                  <a:lnTo>
                    <a:pt x="734" y="182"/>
                  </a:lnTo>
                  <a:lnTo>
                    <a:pt x="740" y="194"/>
                  </a:lnTo>
                  <a:lnTo>
                    <a:pt x="750" y="203"/>
                  </a:lnTo>
                  <a:lnTo>
                    <a:pt x="761" y="208"/>
                  </a:lnTo>
                  <a:lnTo>
                    <a:pt x="775" y="210"/>
                  </a:lnTo>
                  <a:lnTo>
                    <a:pt x="1024" y="210"/>
                  </a:lnTo>
                  <a:lnTo>
                    <a:pt x="1038" y="208"/>
                  </a:lnTo>
                  <a:lnTo>
                    <a:pt x="1049" y="203"/>
                  </a:lnTo>
                  <a:lnTo>
                    <a:pt x="1059" y="194"/>
                  </a:lnTo>
                  <a:lnTo>
                    <a:pt x="1065" y="182"/>
                  </a:lnTo>
                  <a:lnTo>
                    <a:pt x="1067" y="169"/>
                  </a:lnTo>
                  <a:lnTo>
                    <a:pt x="1065" y="155"/>
                  </a:lnTo>
                  <a:lnTo>
                    <a:pt x="1059" y="144"/>
                  </a:lnTo>
                  <a:lnTo>
                    <a:pt x="1049" y="135"/>
                  </a:lnTo>
                  <a:lnTo>
                    <a:pt x="1038" y="128"/>
                  </a:lnTo>
                  <a:lnTo>
                    <a:pt x="1024" y="126"/>
                  </a:lnTo>
                  <a:lnTo>
                    <a:pt x="775" y="126"/>
                  </a:lnTo>
                  <a:close/>
                  <a:moveTo>
                    <a:pt x="168" y="0"/>
                  </a:moveTo>
                  <a:lnTo>
                    <a:pt x="1631" y="0"/>
                  </a:lnTo>
                  <a:lnTo>
                    <a:pt x="1661" y="2"/>
                  </a:lnTo>
                  <a:lnTo>
                    <a:pt x="1690" y="11"/>
                  </a:lnTo>
                  <a:lnTo>
                    <a:pt x="1716" y="23"/>
                  </a:lnTo>
                  <a:lnTo>
                    <a:pt x="1739" y="40"/>
                  </a:lnTo>
                  <a:lnTo>
                    <a:pt x="1759" y="60"/>
                  </a:lnTo>
                  <a:lnTo>
                    <a:pt x="1776" y="84"/>
                  </a:lnTo>
                  <a:lnTo>
                    <a:pt x="1788" y="110"/>
                  </a:lnTo>
                  <a:lnTo>
                    <a:pt x="1796" y="139"/>
                  </a:lnTo>
                  <a:lnTo>
                    <a:pt x="1798" y="169"/>
                  </a:lnTo>
                  <a:lnTo>
                    <a:pt x="1798" y="2619"/>
                  </a:lnTo>
                  <a:lnTo>
                    <a:pt x="1796" y="2649"/>
                  </a:lnTo>
                  <a:lnTo>
                    <a:pt x="1788" y="2677"/>
                  </a:lnTo>
                  <a:lnTo>
                    <a:pt x="1776" y="2704"/>
                  </a:lnTo>
                  <a:lnTo>
                    <a:pt x="1759" y="2727"/>
                  </a:lnTo>
                  <a:lnTo>
                    <a:pt x="1739" y="2748"/>
                  </a:lnTo>
                  <a:lnTo>
                    <a:pt x="1716" y="2765"/>
                  </a:lnTo>
                  <a:lnTo>
                    <a:pt x="1690" y="2777"/>
                  </a:lnTo>
                  <a:lnTo>
                    <a:pt x="1661" y="2786"/>
                  </a:lnTo>
                  <a:lnTo>
                    <a:pt x="1631" y="2788"/>
                  </a:lnTo>
                  <a:lnTo>
                    <a:pt x="168" y="2788"/>
                  </a:lnTo>
                  <a:lnTo>
                    <a:pt x="138" y="2786"/>
                  </a:lnTo>
                  <a:lnTo>
                    <a:pt x="110" y="2777"/>
                  </a:lnTo>
                  <a:lnTo>
                    <a:pt x="83" y="2765"/>
                  </a:lnTo>
                  <a:lnTo>
                    <a:pt x="61" y="2748"/>
                  </a:lnTo>
                  <a:lnTo>
                    <a:pt x="40" y="2727"/>
                  </a:lnTo>
                  <a:lnTo>
                    <a:pt x="23" y="2704"/>
                  </a:lnTo>
                  <a:lnTo>
                    <a:pt x="11" y="2677"/>
                  </a:lnTo>
                  <a:lnTo>
                    <a:pt x="2" y="2649"/>
                  </a:lnTo>
                  <a:lnTo>
                    <a:pt x="0" y="2619"/>
                  </a:lnTo>
                  <a:lnTo>
                    <a:pt x="0" y="169"/>
                  </a:lnTo>
                  <a:lnTo>
                    <a:pt x="2" y="139"/>
                  </a:lnTo>
                  <a:lnTo>
                    <a:pt x="11" y="110"/>
                  </a:lnTo>
                  <a:lnTo>
                    <a:pt x="23" y="84"/>
                  </a:lnTo>
                  <a:lnTo>
                    <a:pt x="40" y="60"/>
                  </a:lnTo>
                  <a:lnTo>
                    <a:pt x="61" y="40"/>
                  </a:lnTo>
                  <a:lnTo>
                    <a:pt x="83" y="23"/>
                  </a:lnTo>
                  <a:lnTo>
                    <a:pt x="110" y="11"/>
                  </a:lnTo>
                  <a:lnTo>
                    <a:pt x="138" y="2"/>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p:cNvSpPr>
            <p:nvPr/>
          </p:nvSpPr>
          <p:spPr bwMode="auto">
            <a:xfrm>
              <a:off x="3006" y="624"/>
              <a:ext cx="29" cy="98"/>
            </a:xfrm>
            <a:custGeom>
              <a:avLst/>
              <a:gdLst>
                <a:gd name="T0" fmla="*/ 88 w 345"/>
                <a:gd name="T1" fmla="*/ 0 h 1171"/>
                <a:gd name="T2" fmla="*/ 107 w 345"/>
                <a:gd name="T3" fmla="*/ 2 h 1171"/>
                <a:gd name="T4" fmla="*/ 124 w 345"/>
                <a:gd name="T5" fmla="*/ 8 h 1171"/>
                <a:gd name="T6" fmla="*/ 140 w 345"/>
                <a:gd name="T7" fmla="*/ 17 h 1171"/>
                <a:gd name="T8" fmla="*/ 153 w 345"/>
                <a:gd name="T9" fmla="*/ 32 h 1171"/>
                <a:gd name="T10" fmla="*/ 194 w 345"/>
                <a:gd name="T11" fmla="*/ 86 h 1171"/>
                <a:gd name="T12" fmla="*/ 228 w 345"/>
                <a:gd name="T13" fmla="*/ 142 h 1171"/>
                <a:gd name="T14" fmla="*/ 259 w 345"/>
                <a:gd name="T15" fmla="*/ 200 h 1171"/>
                <a:gd name="T16" fmla="*/ 285 w 345"/>
                <a:gd name="T17" fmla="*/ 260 h 1171"/>
                <a:gd name="T18" fmla="*/ 307 w 345"/>
                <a:gd name="T19" fmla="*/ 322 h 1171"/>
                <a:gd name="T20" fmla="*/ 323 w 345"/>
                <a:gd name="T21" fmla="*/ 385 h 1171"/>
                <a:gd name="T22" fmla="*/ 336 w 345"/>
                <a:gd name="T23" fmla="*/ 450 h 1171"/>
                <a:gd name="T24" fmla="*/ 343 w 345"/>
                <a:gd name="T25" fmla="*/ 515 h 1171"/>
                <a:gd name="T26" fmla="*/ 345 w 345"/>
                <a:gd name="T27" fmla="*/ 583 h 1171"/>
                <a:gd name="T28" fmla="*/ 343 w 345"/>
                <a:gd name="T29" fmla="*/ 650 h 1171"/>
                <a:gd name="T30" fmla="*/ 335 w 345"/>
                <a:gd name="T31" fmla="*/ 716 h 1171"/>
                <a:gd name="T32" fmla="*/ 322 w 345"/>
                <a:gd name="T33" fmla="*/ 782 h 1171"/>
                <a:gd name="T34" fmla="*/ 306 w 345"/>
                <a:gd name="T35" fmla="*/ 846 h 1171"/>
                <a:gd name="T36" fmla="*/ 283 w 345"/>
                <a:gd name="T37" fmla="*/ 908 h 1171"/>
                <a:gd name="T38" fmla="*/ 257 w 345"/>
                <a:gd name="T39" fmla="*/ 970 h 1171"/>
                <a:gd name="T40" fmla="*/ 226 w 345"/>
                <a:gd name="T41" fmla="*/ 1028 h 1171"/>
                <a:gd name="T42" fmla="*/ 189 w 345"/>
                <a:gd name="T43" fmla="*/ 1085 h 1171"/>
                <a:gd name="T44" fmla="*/ 150 w 345"/>
                <a:gd name="T45" fmla="*/ 1138 h 1171"/>
                <a:gd name="T46" fmla="*/ 137 w 345"/>
                <a:gd name="T47" fmla="*/ 1153 h 1171"/>
                <a:gd name="T48" fmla="*/ 120 w 345"/>
                <a:gd name="T49" fmla="*/ 1162 h 1171"/>
                <a:gd name="T50" fmla="*/ 102 w 345"/>
                <a:gd name="T51" fmla="*/ 1168 h 1171"/>
                <a:gd name="T52" fmla="*/ 85 w 345"/>
                <a:gd name="T53" fmla="*/ 1171 h 1171"/>
                <a:gd name="T54" fmla="*/ 66 w 345"/>
                <a:gd name="T55" fmla="*/ 1168 h 1171"/>
                <a:gd name="T56" fmla="*/ 48 w 345"/>
                <a:gd name="T57" fmla="*/ 1162 h 1171"/>
                <a:gd name="T58" fmla="*/ 32 w 345"/>
                <a:gd name="T59" fmla="*/ 1152 h 1171"/>
                <a:gd name="T60" fmla="*/ 18 w 345"/>
                <a:gd name="T61" fmla="*/ 1137 h 1171"/>
                <a:gd name="T62" fmla="*/ 8 w 345"/>
                <a:gd name="T63" fmla="*/ 1122 h 1171"/>
                <a:gd name="T64" fmla="*/ 2 w 345"/>
                <a:gd name="T65" fmla="*/ 1104 h 1171"/>
                <a:gd name="T66" fmla="*/ 0 w 345"/>
                <a:gd name="T67" fmla="*/ 1085 h 1171"/>
                <a:gd name="T68" fmla="*/ 2 w 345"/>
                <a:gd name="T69" fmla="*/ 1068 h 1171"/>
                <a:gd name="T70" fmla="*/ 8 w 345"/>
                <a:gd name="T71" fmla="*/ 1049 h 1171"/>
                <a:gd name="T72" fmla="*/ 18 w 345"/>
                <a:gd name="T73" fmla="*/ 1033 h 1171"/>
                <a:gd name="T74" fmla="*/ 56 w 345"/>
                <a:gd name="T75" fmla="*/ 983 h 1171"/>
                <a:gd name="T76" fmla="*/ 87 w 345"/>
                <a:gd name="T77" fmla="*/ 931 h 1171"/>
                <a:gd name="T78" fmla="*/ 114 w 345"/>
                <a:gd name="T79" fmla="*/ 877 h 1171"/>
                <a:gd name="T80" fmla="*/ 137 w 345"/>
                <a:gd name="T81" fmla="*/ 821 h 1171"/>
                <a:gd name="T82" fmla="*/ 154 w 345"/>
                <a:gd name="T83" fmla="*/ 764 h 1171"/>
                <a:gd name="T84" fmla="*/ 167 w 345"/>
                <a:gd name="T85" fmla="*/ 705 h 1171"/>
                <a:gd name="T86" fmla="*/ 174 w 345"/>
                <a:gd name="T87" fmla="*/ 644 h 1171"/>
                <a:gd name="T88" fmla="*/ 177 w 345"/>
                <a:gd name="T89" fmla="*/ 583 h 1171"/>
                <a:gd name="T90" fmla="*/ 174 w 345"/>
                <a:gd name="T91" fmla="*/ 522 h 1171"/>
                <a:gd name="T92" fmla="*/ 167 w 345"/>
                <a:gd name="T93" fmla="*/ 462 h 1171"/>
                <a:gd name="T94" fmla="*/ 154 w 345"/>
                <a:gd name="T95" fmla="*/ 403 h 1171"/>
                <a:gd name="T96" fmla="*/ 138 w 345"/>
                <a:gd name="T97" fmla="*/ 346 h 1171"/>
                <a:gd name="T98" fmla="*/ 116 w 345"/>
                <a:gd name="T99" fmla="*/ 291 h 1171"/>
                <a:gd name="T100" fmla="*/ 89 w 345"/>
                <a:gd name="T101" fmla="*/ 238 h 1171"/>
                <a:gd name="T102" fmla="*/ 58 w 345"/>
                <a:gd name="T103" fmla="*/ 186 h 1171"/>
                <a:gd name="T104" fmla="*/ 22 w 345"/>
                <a:gd name="T105" fmla="*/ 137 h 1171"/>
                <a:gd name="T106" fmla="*/ 11 w 345"/>
                <a:gd name="T107" fmla="*/ 120 h 1171"/>
                <a:gd name="T108" fmla="*/ 5 w 345"/>
                <a:gd name="T109" fmla="*/ 102 h 1171"/>
                <a:gd name="T110" fmla="*/ 4 w 345"/>
                <a:gd name="T111" fmla="*/ 84 h 1171"/>
                <a:gd name="T112" fmla="*/ 6 w 345"/>
                <a:gd name="T113" fmla="*/ 65 h 1171"/>
                <a:gd name="T114" fmla="*/ 11 w 345"/>
                <a:gd name="T115" fmla="*/ 47 h 1171"/>
                <a:gd name="T116" fmla="*/ 22 w 345"/>
                <a:gd name="T117" fmla="*/ 32 h 1171"/>
                <a:gd name="T118" fmla="*/ 35 w 345"/>
                <a:gd name="T119" fmla="*/ 17 h 1171"/>
                <a:gd name="T120" fmla="*/ 52 w 345"/>
                <a:gd name="T121" fmla="*/ 8 h 1171"/>
                <a:gd name="T122" fmla="*/ 69 w 345"/>
                <a:gd name="T123" fmla="*/ 2 h 1171"/>
                <a:gd name="T124" fmla="*/ 88 w 345"/>
                <a:gd name="T125"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1171">
                  <a:moveTo>
                    <a:pt x="88" y="0"/>
                  </a:moveTo>
                  <a:lnTo>
                    <a:pt x="107" y="2"/>
                  </a:lnTo>
                  <a:lnTo>
                    <a:pt x="124" y="8"/>
                  </a:lnTo>
                  <a:lnTo>
                    <a:pt x="140" y="17"/>
                  </a:lnTo>
                  <a:lnTo>
                    <a:pt x="153" y="32"/>
                  </a:lnTo>
                  <a:lnTo>
                    <a:pt x="194" y="86"/>
                  </a:lnTo>
                  <a:lnTo>
                    <a:pt x="228" y="142"/>
                  </a:lnTo>
                  <a:lnTo>
                    <a:pt x="259" y="200"/>
                  </a:lnTo>
                  <a:lnTo>
                    <a:pt x="285" y="260"/>
                  </a:lnTo>
                  <a:lnTo>
                    <a:pt x="307" y="322"/>
                  </a:lnTo>
                  <a:lnTo>
                    <a:pt x="323" y="385"/>
                  </a:lnTo>
                  <a:lnTo>
                    <a:pt x="336" y="450"/>
                  </a:lnTo>
                  <a:lnTo>
                    <a:pt x="343" y="515"/>
                  </a:lnTo>
                  <a:lnTo>
                    <a:pt x="345" y="583"/>
                  </a:lnTo>
                  <a:lnTo>
                    <a:pt x="343" y="650"/>
                  </a:lnTo>
                  <a:lnTo>
                    <a:pt x="335" y="716"/>
                  </a:lnTo>
                  <a:lnTo>
                    <a:pt x="322" y="782"/>
                  </a:lnTo>
                  <a:lnTo>
                    <a:pt x="306" y="846"/>
                  </a:lnTo>
                  <a:lnTo>
                    <a:pt x="283" y="908"/>
                  </a:lnTo>
                  <a:lnTo>
                    <a:pt x="257" y="970"/>
                  </a:lnTo>
                  <a:lnTo>
                    <a:pt x="226" y="1028"/>
                  </a:lnTo>
                  <a:lnTo>
                    <a:pt x="189" y="1085"/>
                  </a:lnTo>
                  <a:lnTo>
                    <a:pt x="150" y="1138"/>
                  </a:lnTo>
                  <a:lnTo>
                    <a:pt x="137" y="1153"/>
                  </a:lnTo>
                  <a:lnTo>
                    <a:pt x="120" y="1162"/>
                  </a:lnTo>
                  <a:lnTo>
                    <a:pt x="102" y="1168"/>
                  </a:lnTo>
                  <a:lnTo>
                    <a:pt x="85" y="1171"/>
                  </a:lnTo>
                  <a:lnTo>
                    <a:pt x="66" y="1168"/>
                  </a:lnTo>
                  <a:lnTo>
                    <a:pt x="48" y="1162"/>
                  </a:lnTo>
                  <a:lnTo>
                    <a:pt x="32" y="1152"/>
                  </a:lnTo>
                  <a:lnTo>
                    <a:pt x="18" y="1137"/>
                  </a:lnTo>
                  <a:lnTo>
                    <a:pt x="8" y="1122"/>
                  </a:lnTo>
                  <a:lnTo>
                    <a:pt x="2" y="1104"/>
                  </a:lnTo>
                  <a:lnTo>
                    <a:pt x="0" y="1085"/>
                  </a:lnTo>
                  <a:lnTo>
                    <a:pt x="2" y="1068"/>
                  </a:lnTo>
                  <a:lnTo>
                    <a:pt x="8" y="1049"/>
                  </a:lnTo>
                  <a:lnTo>
                    <a:pt x="18" y="1033"/>
                  </a:lnTo>
                  <a:lnTo>
                    <a:pt x="56" y="983"/>
                  </a:lnTo>
                  <a:lnTo>
                    <a:pt x="87" y="931"/>
                  </a:lnTo>
                  <a:lnTo>
                    <a:pt x="114" y="877"/>
                  </a:lnTo>
                  <a:lnTo>
                    <a:pt x="137" y="821"/>
                  </a:lnTo>
                  <a:lnTo>
                    <a:pt x="154" y="764"/>
                  </a:lnTo>
                  <a:lnTo>
                    <a:pt x="167" y="705"/>
                  </a:lnTo>
                  <a:lnTo>
                    <a:pt x="174" y="644"/>
                  </a:lnTo>
                  <a:lnTo>
                    <a:pt x="177" y="583"/>
                  </a:lnTo>
                  <a:lnTo>
                    <a:pt x="174" y="522"/>
                  </a:lnTo>
                  <a:lnTo>
                    <a:pt x="167" y="462"/>
                  </a:lnTo>
                  <a:lnTo>
                    <a:pt x="154" y="403"/>
                  </a:lnTo>
                  <a:lnTo>
                    <a:pt x="138" y="346"/>
                  </a:lnTo>
                  <a:lnTo>
                    <a:pt x="116" y="291"/>
                  </a:lnTo>
                  <a:lnTo>
                    <a:pt x="89" y="238"/>
                  </a:lnTo>
                  <a:lnTo>
                    <a:pt x="58" y="186"/>
                  </a:lnTo>
                  <a:lnTo>
                    <a:pt x="22" y="137"/>
                  </a:lnTo>
                  <a:lnTo>
                    <a:pt x="11" y="120"/>
                  </a:lnTo>
                  <a:lnTo>
                    <a:pt x="5" y="102"/>
                  </a:lnTo>
                  <a:lnTo>
                    <a:pt x="4" y="84"/>
                  </a:lnTo>
                  <a:lnTo>
                    <a:pt x="6" y="65"/>
                  </a:lnTo>
                  <a:lnTo>
                    <a:pt x="11" y="47"/>
                  </a:lnTo>
                  <a:lnTo>
                    <a:pt x="22" y="32"/>
                  </a:lnTo>
                  <a:lnTo>
                    <a:pt x="35" y="17"/>
                  </a:lnTo>
                  <a:lnTo>
                    <a:pt x="52" y="8"/>
                  </a:lnTo>
                  <a:lnTo>
                    <a:pt x="69"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p:cNvSpPr>
            <p:nvPr/>
          </p:nvSpPr>
          <p:spPr bwMode="auto">
            <a:xfrm>
              <a:off x="2985" y="641"/>
              <a:ext cx="23" cy="65"/>
            </a:xfrm>
            <a:custGeom>
              <a:avLst/>
              <a:gdLst>
                <a:gd name="T0" fmla="*/ 86 w 277"/>
                <a:gd name="T1" fmla="*/ 0 h 784"/>
                <a:gd name="T2" fmla="*/ 104 w 277"/>
                <a:gd name="T3" fmla="*/ 2 h 784"/>
                <a:gd name="T4" fmla="*/ 122 w 277"/>
                <a:gd name="T5" fmla="*/ 8 h 784"/>
                <a:gd name="T6" fmla="*/ 138 w 277"/>
                <a:gd name="T7" fmla="*/ 18 h 784"/>
                <a:gd name="T8" fmla="*/ 152 w 277"/>
                <a:gd name="T9" fmla="*/ 31 h 784"/>
                <a:gd name="T10" fmla="*/ 184 w 277"/>
                <a:gd name="T11" fmla="*/ 77 h 784"/>
                <a:gd name="T12" fmla="*/ 212 w 277"/>
                <a:gd name="T13" fmla="*/ 125 h 784"/>
                <a:gd name="T14" fmla="*/ 235 w 277"/>
                <a:gd name="T15" fmla="*/ 175 h 784"/>
                <a:gd name="T16" fmla="*/ 253 w 277"/>
                <a:gd name="T17" fmla="*/ 227 h 784"/>
                <a:gd name="T18" fmla="*/ 266 w 277"/>
                <a:gd name="T19" fmla="*/ 280 h 784"/>
                <a:gd name="T20" fmla="*/ 273 w 277"/>
                <a:gd name="T21" fmla="*/ 335 h 784"/>
                <a:gd name="T22" fmla="*/ 277 w 277"/>
                <a:gd name="T23" fmla="*/ 391 h 784"/>
                <a:gd name="T24" fmla="*/ 273 w 277"/>
                <a:gd name="T25" fmla="*/ 446 h 784"/>
                <a:gd name="T26" fmla="*/ 265 w 277"/>
                <a:gd name="T27" fmla="*/ 502 h 784"/>
                <a:gd name="T28" fmla="*/ 253 w 277"/>
                <a:gd name="T29" fmla="*/ 556 h 784"/>
                <a:gd name="T30" fmla="*/ 234 w 277"/>
                <a:gd name="T31" fmla="*/ 608 h 784"/>
                <a:gd name="T32" fmla="*/ 210 w 277"/>
                <a:gd name="T33" fmla="*/ 659 h 784"/>
                <a:gd name="T34" fmla="*/ 182 w 277"/>
                <a:gd name="T35" fmla="*/ 707 h 784"/>
                <a:gd name="T36" fmla="*/ 149 w 277"/>
                <a:gd name="T37" fmla="*/ 753 h 784"/>
                <a:gd name="T38" fmla="*/ 136 w 277"/>
                <a:gd name="T39" fmla="*/ 766 h 784"/>
                <a:gd name="T40" fmla="*/ 120 w 277"/>
                <a:gd name="T41" fmla="*/ 776 h 784"/>
                <a:gd name="T42" fmla="*/ 102 w 277"/>
                <a:gd name="T43" fmla="*/ 782 h 784"/>
                <a:gd name="T44" fmla="*/ 84 w 277"/>
                <a:gd name="T45" fmla="*/ 784 h 784"/>
                <a:gd name="T46" fmla="*/ 65 w 277"/>
                <a:gd name="T47" fmla="*/ 782 h 784"/>
                <a:gd name="T48" fmla="*/ 47 w 277"/>
                <a:gd name="T49" fmla="*/ 776 h 784"/>
                <a:gd name="T50" fmla="*/ 31 w 277"/>
                <a:gd name="T51" fmla="*/ 765 h 784"/>
                <a:gd name="T52" fmla="*/ 17 w 277"/>
                <a:gd name="T53" fmla="*/ 752 h 784"/>
                <a:gd name="T54" fmla="*/ 7 w 277"/>
                <a:gd name="T55" fmla="*/ 735 h 784"/>
                <a:gd name="T56" fmla="*/ 2 w 277"/>
                <a:gd name="T57" fmla="*/ 718 h 784"/>
                <a:gd name="T58" fmla="*/ 0 w 277"/>
                <a:gd name="T59" fmla="*/ 700 h 784"/>
                <a:gd name="T60" fmla="*/ 2 w 277"/>
                <a:gd name="T61" fmla="*/ 681 h 784"/>
                <a:gd name="T62" fmla="*/ 8 w 277"/>
                <a:gd name="T63" fmla="*/ 663 h 784"/>
                <a:gd name="T64" fmla="*/ 18 w 277"/>
                <a:gd name="T65" fmla="*/ 647 h 784"/>
                <a:gd name="T66" fmla="*/ 45 w 277"/>
                <a:gd name="T67" fmla="*/ 608 h 784"/>
                <a:gd name="T68" fmla="*/ 67 w 277"/>
                <a:gd name="T69" fmla="*/ 569 h 784"/>
                <a:gd name="T70" fmla="*/ 85 w 277"/>
                <a:gd name="T71" fmla="*/ 526 h 784"/>
                <a:gd name="T72" fmla="*/ 98 w 277"/>
                <a:gd name="T73" fmla="*/ 483 h 784"/>
                <a:gd name="T74" fmla="*/ 106 w 277"/>
                <a:gd name="T75" fmla="*/ 437 h 784"/>
                <a:gd name="T76" fmla="*/ 108 w 277"/>
                <a:gd name="T77" fmla="*/ 391 h 784"/>
                <a:gd name="T78" fmla="*/ 106 w 277"/>
                <a:gd name="T79" fmla="*/ 344 h 784"/>
                <a:gd name="T80" fmla="*/ 98 w 277"/>
                <a:gd name="T81" fmla="*/ 299 h 784"/>
                <a:gd name="T82" fmla="*/ 86 w 277"/>
                <a:gd name="T83" fmla="*/ 256 h 784"/>
                <a:gd name="T84" fmla="*/ 68 w 277"/>
                <a:gd name="T85" fmla="*/ 214 h 784"/>
                <a:gd name="T86" fmla="*/ 46 w 277"/>
                <a:gd name="T87" fmla="*/ 175 h 784"/>
                <a:gd name="T88" fmla="*/ 19 w 277"/>
                <a:gd name="T89" fmla="*/ 136 h 784"/>
                <a:gd name="T90" fmla="*/ 9 w 277"/>
                <a:gd name="T91" fmla="*/ 121 h 784"/>
                <a:gd name="T92" fmla="*/ 4 w 277"/>
                <a:gd name="T93" fmla="*/ 102 h 784"/>
                <a:gd name="T94" fmla="*/ 2 w 277"/>
                <a:gd name="T95" fmla="*/ 84 h 784"/>
                <a:gd name="T96" fmla="*/ 4 w 277"/>
                <a:gd name="T97" fmla="*/ 65 h 784"/>
                <a:gd name="T98" fmla="*/ 10 w 277"/>
                <a:gd name="T99" fmla="*/ 48 h 784"/>
                <a:gd name="T100" fmla="*/ 19 w 277"/>
                <a:gd name="T101" fmla="*/ 32 h 784"/>
                <a:gd name="T102" fmla="*/ 33 w 277"/>
                <a:gd name="T103" fmla="*/ 18 h 784"/>
                <a:gd name="T104" fmla="*/ 50 w 277"/>
                <a:gd name="T105" fmla="*/ 7 h 784"/>
                <a:gd name="T106" fmla="*/ 68 w 277"/>
                <a:gd name="T107" fmla="*/ 2 h 784"/>
                <a:gd name="T108" fmla="*/ 86 w 277"/>
                <a:gd name="T109"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4">
                  <a:moveTo>
                    <a:pt x="86" y="0"/>
                  </a:moveTo>
                  <a:lnTo>
                    <a:pt x="104" y="2"/>
                  </a:lnTo>
                  <a:lnTo>
                    <a:pt x="122" y="8"/>
                  </a:lnTo>
                  <a:lnTo>
                    <a:pt x="138" y="18"/>
                  </a:lnTo>
                  <a:lnTo>
                    <a:pt x="152" y="31"/>
                  </a:lnTo>
                  <a:lnTo>
                    <a:pt x="184" y="77"/>
                  </a:lnTo>
                  <a:lnTo>
                    <a:pt x="212" y="125"/>
                  </a:lnTo>
                  <a:lnTo>
                    <a:pt x="235" y="175"/>
                  </a:lnTo>
                  <a:lnTo>
                    <a:pt x="253" y="227"/>
                  </a:lnTo>
                  <a:lnTo>
                    <a:pt x="266" y="280"/>
                  </a:lnTo>
                  <a:lnTo>
                    <a:pt x="273" y="335"/>
                  </a:lnTo>
                  <a:lnTo>
                    <a:pt x="277" y="391"/>
                  </a:lnTo>
                  <a:lnTo>
                    <a:pt x="273" y="446"/>
                  </a:lnTo>
                  <a:lnTo>
                    <a:pt x="265" y="502"/>
                  </a:lnTo>
                  <a:lnTo>
                    <a:pt x="253" y="556"/>
                  </a:lnTo>
                  <a:lnTo>
                    <a:pt x="234" y="608"/>
                  </a:lnTo>
                  <a:lnTo>
                    <a:pt x="210" y="659"/>
                  </a:lnTo>
                  <a:lnTo>
                    <a:pt x="182" y="707"/>
                  </a:lnTo>
                  <a:lnTo>
                    <a:pt x="149" y="753"/>
                  </a:lnTo>
                  <a:lnTo>
                    <a:pt x="136" y="766"/>
                  </a:lnTo>
                  <a:lnTo>
                    <a:pt x="120" y="776"/>
                  </a:lnTo>
                  <a:lnTo>
                    <a:pt x="102" y="782"/>
                  </a:lnTo>
                  <a:lnTo>
                    <a:pt x="84" y="784"/>
                  </a:lnTo>
                  <a:lnTo>
                    <a:pt x="65" y="782"/>
                  </a:lnTo>
                  <a:lnTo>
                    <a:pt x="47" y="776"/>
                  </a:lnTo>
                  <a:lnTo>
                    <a:pt x="31" y="765"/>
                  </a:lnTo>
                  <a:lnTo>
                    <a:pt x="17" y="752"/>
                  </a:lnTo>
                  <a:lnTo>
                    <a:pt x="7" y="735"/>
                  </a:lnTo>
                  <a:lnTo>
                    <a:pt x="2" y="718"/>
                  </a:lnTo>
                  <a:lnTo>
                    <a:pt x="0" y="700"/>
                  </a:lnTo>
                  <a:lnTo>
                    <a:pt x="2" y="681"/>
                  </a:lnTo>
                  <a:lnTo>
                    <a:pt x="8" y="663"/>
                  </a:lnTo>
                  <a:lnTo>
                    <a:pt x="18" y="647"/>
                  </a:lnTo>
                  <a:lnTo>
                    <a:pt x="45" y="608"/>
                  </a:lnTo>
                  <a:lnTo>
                    <a:pt x="67" y="569"/>
                  </a:lnTo>
                  <a:lnTo>
                    <a:pt x="85" y="526"/>
                  </a:lnTo>
                  <a:lnTo>
                    <a:pt x="98" y="483"/>
                  </a:lnTo>
                  <a:lnTo>
                    <a:pt x="106" y="437"/>
                  </a:lnTo>
                  <a:lnTo>
                    <a:pt x="108" y="391"/>
                  </a:lnTo>
                  <a:lnTo>
                    <a:pt x="106" y="344"/>
                  </a:lnTo>
                  <a:lnTo>
                    <a:pt x="98" y="299"/>
                  </a:lnTo>
                  <a:lnTo>
                    <a:pt x="86" y="256"/>
                  </a:lnTo>
                  <a:lnTo>
                    <a:pt x="68" y="214"/>
                  </a:lnTo>
                  <a:lnTo>
                    <a:pt x="46" y="175"/>
                  </a:lnTo>
                  <a:lnTo>
                    <a:pt x="19" y="136"/>
                  </a:lnTo>
                  <a:lnTo>
                    <a:pt x="9" y="121"/>
                  </a:lnTo>
                  <a:lnTo>
                    <a:pt x="4" y="102"/>
                  </a:lnTo>
                  <a:lnTo>
                    <a:pt x="2" y="84"/>
                  </a:lnTo>
                  <a:lnTo>
                    <a:pt x="4" y="65"/>
                  </a:lnTo>
                  <a:lnTo>
                    <a:pt x="10" y="48"/>
                  </a:lnTo>
                  <a:lnTo>
                    <a:pt x="19" y="32"/>
                  </a:lnTo>
                  <a:lnTo>
                    <a:pt x="33" y="18"/>
                  </a:lnTo>
                  <a:lnTo>
                    <a:pt x="50" y="7"/>
                  </a:lnTo>
                  <a:lnTo>
                    <a:pt x="68" y="2"/>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2750" y="624"/>
              <a:ext cx="29" cy="98"/>
            </a:xfrm>
            <a:custGeom>
              <a:avLst/>
              <a:gdLst>
                <a:gd name="T0" fmla="*/ 261 w 345"/>
                <a:gd name="T1" fmla="*/ 0 h 1171"/>
                <a:gd name="T2" fmla="*/ 279 w 345"/>
                <a:gd name="T3" fmla="*/ 2 h 1171"/>
                <a:gd name="T4" fmla="*/ 297 w 345"/>
                <a:gd name="T5" fmla="*/ 8 h 1171"/>
                <a:gd name="T6" fmla="*/ 313 w 345"/>
                <a:gd name="T7" fmla="*/ 18 h 1171"/>
                <a:gd name="T8" fmla="*/ 327 w 345"/>
                <a:gd name="T9" fmla="*/ 32 h 1171"/>
                <a:gd name="T10" fmla="*/ 337 w 345"/>
                <a:gd name="T11" fmla="*/ 48 h 1171"/>
                <a:gd name="T12" fmla="*/ 343 w 345"/>
                <a:gd name="T13" fmla="*/ 66 h 1171"/>
                <a:gd name="T14" fmla="*/ 345 w 345"/>
                <a:gd name="T15" fmla="*/ 84 h 1171"/>
                <a:gd name="T16" fmla="*/ 343 w 345"/>
                <a:gd name="T17" fmla="*/ 102 h 1171"/>
                <a:gd name="T18" fmla="*/ 337 w 345"/>
                <a:gd name="T19" fmla="*/ 120 h 1171"/>
                <a:gd name="T20" fmla="*/ 326 w 345"/>
                <a:gd name="T21" fmla="*/ 137 h 1171"/>
                <a:gd name="T22" fmla="*/ 290 w 345"/>
                <a:gd name="T23" fmla="*/ 187 h 1171"/>
                <a:gd name="T24" fmla="*/ 258 w 345"/>
                <a:gd name="T25" fmla="*/ 239 h 1171"/>
                <a:gd name="T26" fmla="*/ 231 w 345"/>
                <a:gd name="T27" fmla="*/ 292 h 1171"/>
                <a:gd name="T28" fmla="*/ 208 w 345"/>
                <a:gd name="T29" fmla="*/ 348 h 1171"/>
                <a:gd name="T30" fmla="*/ 191 w 345"/>
                <a:gd name="T31" fmla="*/ 406 h 1171"/>
                <a:gd name="T32" fmla="*/ 178 w 345"/>
                <a:gd name="T33" fmla="*/ 464 h 1171"/>
                <a:gd name="T34" fmla="*/ 171 w 345"/>
                <a:gd name="T35" fmla="*/ 526 h 1171"/>
                <a:gd name="T36" fmla="*/ 168 w 345"/>
                <a:gd name="T37" fmla="*/ 587 h 1171"/>
                <a:gd name="T38" fmla="*/ 171 w 345"/>
                <a:gd name="T39" fmla="*/ 647 h 1171"/>
                <a:gd name="T40" fmla="*/ 178 w 345"/>
                <a:gd name="T41" fmla="*/ 708 h 1171"/>
                <a:gd name="T42" fmla="*/ 191 w 345"/>
                <a:gd name="T43" fmla="*/ 766 h 1171"/>
                <a:gd name="T44" fmla="*/ 208 w 345"/>
                <a:gd name="T45" fmla="*/ 823 h 1171"/>
                <a:gd name="T46" fmla="*/ 230 w 345"/>
                <a:gd name="T47" fmla="*/ 878 h 1171"/>
                <a:gd name="T48" fmla="*/ 256 w 345"/>
                <a:gd name="T49" fmla="*/ 932 h 1171"/>
                <a:gd name="T50" fmla="*/ 288 w 345"/>
                <a:gd name="T51" fmla="*/ 984 h 1171"/>
                <a:gd name="T52" fmla="*/ 323 w 345"/>
                <a:gd name="T53" fmla="*/ 1033 h 1171"/>
                <a:gd name="T54" fmla="*/ 334 w 345"/>
                <a:gd name="T55" fmla="*/ 1050 h 1171"/>
                <a:gd name="T56" fmla="*/ 340 w 345"/>
                <a:gd name="T57" fmla="*/ 1068 h 1171"/>
                <a:gd name="T58" fmla="*/ 342 w 345"/>
                <a:gd name="T59" fmla="*/ 1086 h 1171"/>
                <a:gd name="T60" fmla="*/ 340 w 345"/>
                <a:gd name="T61" fmla="*/ 1105 h 1171"/>
                <a:gd name="T62" fmla="*/ 334 w 345"/>
                <a:gd name="T63" fmla="*/ 1122 h 1171"/>
                <a:gd name="T64" fmla="*/ 323 w 345"/>
                <a:gd name="T65" fmla="*/ 1138 h 1171"/>
                <a:gd name="T66" fmla="*/ 310 w 345"/>
                <a:gd name="T67" fmla="*/ 1152 h 1171"/>
                <a:gd name="T68" fmla="*/ 293 w 345"/>
                <a:gd name="T69" fmla="*/ 1162 h 1171"/>
                <a:gd name="T70" fmla="*/ 276 w 345"/>
                <a:gd name="T71" fmla="*/ 1168 h 1171"/>
                <a:gd name="T72" fmla="*/ 258 w 345"/>
                <a:gd name="T73" fmla="*/ 1171 h 1171"/>
                <a:gd name="T74" fmla="*/ 239 w 345"/>
                <a:gd name="T75" fmla="*/ 1168 h 1171"/>
                <a:gd name="T76" fmla="*/ 222 w 345"/>
                <a:gd name="T77" fmla="*/ 1162 h 1171"/>
                <a:gd name="T78" fmla="*/ 205 w 345"/>
                <a:gd name="T79" fmla="*/ 1152 h 1171"/>
                <a:gd name="T80" fmla="*/ 192 w 345"/>
                <a:gd name="T81" fmla="*/ 1138 h 1171"/>
                <a:gd name="T82" fmla="*/ 152 w 345"/>
                <a:gd name="T83" fmla="*/ 1084 h 1171"/>
                <a:gd name="T84" fmla="*/ 117 w 345"/>
                <a:gd name="T85" fmla="*/ 1028 h 1171"/>
                <a:gd name="T86" fmla="*/ 86 w 345"/>
                <a:gd name="T87" fmla="*/ 970 h 1171"/>
                <a:gd name="T88" fmla="*/ 60 w 345"/>
                <a:gd name="T89" fmla="*/ 910 h 1171"/>
                <a:gd name="T90" fmla="*/ 38 w 345"/>
                <a:gd name="T91" fmla="*/ 848 h 1171"/>
                <a:gd name="T92" fmla="*/ 22 w 345"/>
                <a:gd name="T93" fmla="*/ 785 h 1171"/>
                <a:gd name="T94" fmla="*/ 9 w 345"/>
                <a:gd name="T95" fmla="*/ 720 h 1171"/>
                <a:gd name="T96" fmla="*/ 2 w 345"/>
                <a:gd name="T97" fmla="*/ 654 h 1171"/>
                <a:gd name="T98" fmla="*/ 0 w 345"/>
                <a:gd name="T99" fmla="*/ 587 h 1171"/>
                <a:gd name="T100" fmla="*/ 2 w 345"/>
                <a:gd name="T101" fmla="*/ 520 h 1171"/>
                <a:gd name="T102" fmla="*/ 10 w 345"/>
                <a:gd name="T103" fmla="*/ 454 h 1171"/>
                <a:gd name="T104" fmla="*/ 23 w 345"/>
                <a:gd name="T105" fmla="*/ 388 h 1171"/>
                <a:gd name="T106" fmla="*/ 40 w 345"/>
                <a:gd name="T107" fmla="*/ 324 h 1171"/>
                <a:gd name="T108" fmla="*/ 62 w 345"/>
                <a:gd name="T109" fmla="*/ 261 h 1171"/>
                <a:gd name="T110" fmla="*/ 88 w 345"/>
                <a:gd name="T111" fmla="*/ 200 h 1171"/>
                <a:gd name="T112" fmla="*/ 120 w 345"/>
                <a:gd name="T113" fmla="*/ 141 h 1171"/>
                <a:gd name="T114" fmla="*/ 155 w 345"/>
                <a:gd name="T115" fmla="*/ 85 h 1171"/>
                <a:gd name="T116" fmla="*/ 195 w 345"/>
                <a:gd name="T117" fmla="*/ 31 h 1171"/>
                <a:gd name="T118" fmla="*/ 209 w 345"/>
                <a:gd name="T119" fmla="*/ 17 h 1171"/>
                <a:gd name="T120" fmla="*/ 225 w 345"/>
                <a:gd name="T121" fmla="*/ 8 h 1171"/>
                <a:gd name="T122" fmla="*/ 243 w 345"/>
                <a:gd name="T123" fmla="*/ 2 h 1171"/>
                <a:gd name="T124" fmla="*/ 261 w 345"/>
                <a:gd name="T125"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1171">
                  <a:moveTo>
                    <a:pt x="261" y="0"/>
                  </a:moveTo>
                  <a:lnTo>
                    <a:pt x="279" y="2"/>
                  </a:lnTo>
                  <a:lnTo>
                    <a:pt x="297" y="8"/>
                  </a:lnTo>
                  <a:lnTo>
                    <a:pt x="313" y="18"/>
                  </a:lnTo>
                  <a:lnTo>
                    <a:pt x="327" y="32"/>
                  </a:lnTo>
                  <a:lnTo>
                    <a:pt x="337" y="48"/>
                  </a:lnTo>
                  <a:lnTo>
                    <a:pt x="343" y="66"/>
                  </a:lnTo>
                  <a:lnTo>
                    <a:pt x="345" y="84"/>
                  </a:lnTo>
                  <a:lnTo>
                    <a:pt x="343" y="102"/>
                  </a:lnTo>
                  <a:lnTo>
                    <a:pt x="337" y="120"/>
                  </a:lnTo>
                  <a:lnTo>
                    <a:pt x="326" y="137"/>
                  </a:lnTo>
                  <a:lnTo>
                    <a:pt x="290" y="187"/>
                  </a:lnTo>
                  <a:lnTo>
                    <a:pt x="258" y="239"/>
                  </a:lnTo>
                  <a:lnTo>
                    <a:pt x="231" y="292"/>
                  </a:lnTo>
                  <a:lnTo>
                    <a:pt x="208" y="348"/>
                  </a:lnTo>
                  <a:lnTo>
                    <a:pt x="191" y="406"/>
                  </a:lnTo>
                  <a:lnTo>
                    <a:pt x="178" y="464"/>
                  </a:lnTo>
                  <a:lnTo>
                    <a:pt x="171" y="526"/>
                  </a:lnTo>
                  <a:lnTo>
                    <a:pt x="168" y="587"/>
                  </a:lnTo>
                  <a:lnTo>
                    <a:pt x="171" y="647"/>
                  </a:lnTo>
                  <a:lnTo>
                    <a:pt x="178" y="708"/>
                  </a:lnTo>
                  <a:lnTo>
                    <a:pt x="191" y="766"/>
                  </a:lnTo>
                  <a:lnTo>
                    <a:pt x="208" y="823"/>
                  </a:lnTo>
                  <a:lnTo>
                    <a:pt x="230" y="878"/>
                  </a:lnTo>
                  <a:lnTo>
                    <a:pt x="256" y="932"/>
                  </a:lnTo>
                  <a:lnTo>
                    <a:pt x="288" y="984"/>
                  </a:lnTo>
                  <a:lnTo>
                    <a:pt x="323" y="1033"/>
                  </a:lnTo>
                  <a:lnTo>
                    <a:pt x="334" y="1050"/>
                  </a:lnTo>
                  <a:lnTo>
                    <a:pt x="340" y="1068"/>
                  </a:lnTo>
                  <a:lnTo>
                    <a:pt x="342" y="1086"/>
                  </a:lnTo>
                  <a:lnTo>
                    <a:pt x="340" y="1105"/>
                  </a:lnTo>
                  <a:lnTo>
                    <a:pt x="334" y="1122"/>
                  </a:lnTo>
                  <a:lnTo>
                    <a:pt x="323" y="1138"/>
                  </a:lnTo>
                  <a:lnTo>
                    <a:pt x="310" y="1152"/>
                  </a:lnTo>
                  <a:lnTo>
                    <a:pt x="293" y="1162"/>
                  </a:lnTo>
                  <a:lnTo>
                    <a:pt x="276" y="1168"/>
                  </a:lnTo>
                  <a:lnTo>
                    <a:pt x="258" y="1171"/>
                  </a:lnTo>
                  <a:lnTo>
                    <a:pt x="239" y="1168"/>
                  </a:lnTo>
                  <a:lnTo>
                    <a:pt x="222" y="1162"/>
                  </a:lnTo>
                  <a:lnTo>
                    <a:pt x="205" y="1152"/>
                  </a:lnTo>
                  <a:lnTo>
                    <a:pt x="192" y="1138"/>
                  </a:lnTo>
                  <a:lnTo>
                    <a:pt x="152" y="1084"/>
                  </a:lnTo>
                  <a:lnTo>
                    <a:pt x="117" y="1028"/>
                  </a:lnTo>
                  <a:lnTo>
                    <a:pt x="86" y="970"/>
                  </a:lnTo>
                  <a:lnTo>
                    <a:pt x="60" y="910"/>
                  </a:lnTo>
                  <a:lnTo>
                    <a:pt x="38" y="848"/>
                  </a:lnTo>
                  <a:lnTo>
                    <a:pt x="22" y="785"/>
                  </a:lnTo>
                  <a:lnTo>
                    <a:pt x="9" y="720"/>
                  </a:lnTo>
                  <a:lnTo>
                    <a:pt x="2" y="654"/>
                  </a:lnTo>
                  <a:lnTo>
                    <a:pt x="0" y="587"/>
                  </a:lnTo>
                  <a:lnTo>
                    <a:pt x="2" y="520"/>
                  </a:lnTo>
                  <a:lnTo>
                    <a:pt x="10" y="454"/>
                  </a:lnTo>
                  <a:lnTo>
                    <a:pt x="23" y="388"/>
                  </a:lnTo>
                  <a:lnTo>
                    <a:pt x="40" y="324"/>
                  </a:lnTo>
                  <a:lnTo>
                    <a:pt x="62" y="261"/>
                  </a:lnTo>
                  <a:lnTo>
                    <a:pt x="88" y="200"/>
                  </a:lnTo>
                  <a:lnTo>
                    <a:pt x="120" y="141"/>
                  </a:lnTo>
                  <a:lnTo>
                    <a:pt x="155" y="85"/>
                  </a:lnTo>
                  <a:lnTo>
                    <a:pt x="195" y="31"/>
                  </a:lnTo>
                  <a:lnTo>
                    <a:pt x="209" y="17"/>
                  </a:lnTo>
                  <a:lnTo>
                    <a:pt x="225" y="8"/>
                  </a:lnTo>
                  <a:lnTo>
                    <a:pt x="243" y="2"/>
                  </a:lnTo>
                  <a:lnTo>
                    <a:pt x="2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2777" y="641"/>
              <a:ext cx="23" cy="65"/>
            </a:xfrm>
            <a:custGeom>
              <a:avLst/>
              <a:gdLst>
                <a:gd name="T0" fmla="*/ 193 w 277"/>
                <a:gd name="T1" fmla="*/ 0 h 784"/>
                <a:gd name="T2" fmla="*/ 212 w 277"/>
                <a:gd name="T3" fmla="*/ 2 h 784"/>
                <a:gd name="T4" fmla="*/ 229 w 277"/>
                <a:gd name="T5" fmla="*/ 8 h 784"/>
                <a:gd name="T6" fmla="*/ 246 w 277"/>
                <a:gd name="T7" fmla="*/ 19 h 784"/>
                <a:gd name="T8" fmla="*/ 259 w 277"/>
                <a:gd name="T9" fmla="*/ 32 h 784"/>
                <a:gd name="T10" fmla="*/ 270 w 277"/>
                <a:gd name="T11" fmla="*/ 48 h 784"/>
                <a:gd name="T12" fmla="*/ 275 w 277"/>
                <a:gd name="T13" fmla="*/ 65 h 784"/>
                <a:gd name="T14" fmla="*/ 277 w 277"/>
                <a:gd name="T15" fmla="*/ 84 h 784"/>
                <a:gd name="T16" fmla="*/ 275 w 277"/>
                <a:gd name="T17" fmla="*/ 103 h 784"/>
                <a:gd name="T18" fmla="*/ 269 w 277"/>
                <a:gd name="T19" fmla="*/ 121 h 784"/>
                <a:gd name="T20" fmla="*/ 258 w 277"/>
                <a:gd name="T21" fmla="*/ 137 h 784"/>
                <a:gd name="T22" fmla="*/ 231 w 277"/>
                <a:gd name="T23" fmla="*/ 175 h 784"/>
                <a:gd name="T24" fmla="*/ 210 w 277"/>
                <a:gd name="T25" fmla="*/ 215 h 784"/>
                <a:gd name="T26" fmla="*/ 192 w 277"/>
                <a:gd name="T27" fmla="*/ 257 h 784"/>
                <a:gd name="T28" fmla="*/ 180 w 277"/>
                <a:gd name="T29" fmla="*/ 302 h 784"/>
                <a:gd name="T30" fmla="*/ 171 w 277"/>
                <a:gd name="T31" fmla="*/ 346 h 784"/>
                <a:gd name="T32" fmla="*/ 169 w 277"/>
                <a:gd name="T33" fmla="*/ 393 h 784"/>
                <a:gd name="T34" fmla="*/ 171 w 277"/>
                <a:gd name="T35" fmla="*/ 439 h 784"/>
                <a:gd name="T36" fmla="*/ 179 w 277"/>
                <a:gd name="T37" fmla="*/ 485 h 784"/>
                <a:gd name="T38" fmla="*/ 191 w 277"/>
                <a:gd name="T39" fmla="*/ 527 h 784"/>
                <a:gd name="T40" fmla="*/ 209 w 277"/>
                <a:gd name="T41" fmla="*/ 570 h 784"/>
                <a:gd name="T42" fmla="*/ 230 w 277"/>
                <a:gd name="T43" fmla="*/ 609 h 784"/>
                <a:gd name="T44" fmla="*/ 257 w 277"/>
                <a:gd name="T45" fmla="*/ 647 h 784"/>
                <a:gd name="T46" fmla="*/ 268 w 277"/>
                <a:gd name="T47" fmla="*/ 663 h 784"/>
                <a:gd name="T48" fmla="*/ 274 w 277"/>
                <a:gd name="T49" fmla="*/ 681 h 784"/>
                <a:gd name="T50" fmla="*/ 275 w 277"/>
                <a:gd name="T51" fmla="*/ 700 h 784"/>
                <a:gd name="T52" fmla="*/ 273 w 277"/>
                <a:gd name="T53" fmla="*/ 719 h 784"/>
                <a:gd name="T54" fmla="*/ 268 w 277"/>
                <a:gd name="T55" fmla="*/ 736 h 784"/>
                <a:gd name="T56" fmla="*/ 257 w 277"/>
                <a:gd name="T57" fmla="*/ 752 h 784"/>
                <a:gd name="T58" fmla="*/ 244 w 277"/>
                <a:gd name="T59" fmla="*/ 765 h 784"/>
                <a:gd name="T60" fmla="*/ 227 w 277"/>
                <a:gd name="T61" fmla="*/ 776 h 784"/>
                <a:gd name="T62" fmla="*/ 210 w 277"/>
                <a:gd name="T63" fmla="*/ 782 h 784"/>
                <a:gd name="T64" fmla="*/ 191 w 277"/>
                <a:gd name="T65" fmla="*/ 784 h 784"/>
                <a:gd name="T66" fmla="*/ 173 w 277"/>
                <a:gd name="T67" fmla="*/ 782 h 784"/>
                <a:gd name="T68" fmla="*/ 156 w 277"/>
                <a:gd name="T69" fmla="*/ 776 h 784"/>
                <a:gd name="T70" fmla="*/ 139 w 277"/>
                <a:gd name="T71" fmla="*/ 765 h 784"/>
                <a:gd name="T72" fmla="*/ 126 w 277"/>
                <a:gd name="T73" fmla="*/ 752 h 784"/>
                <a:gd name="T74" fmla="*/ 93 w 277"/>
                <a:gd name="T75" fmla="*/ 706 h 784"/>
                <a:gd name="T76" fmla="*/ 65 w 277"/>
                <a:gd name="T77" fmla="*/ 658 h 784"/>
                <a:gd name="T78" fmla="*/ 42 w 277"/>
                <a:gd name="T79" fmla="*/ 609 h 784"/>
                <a:gd name="T80" fmla="*/ 24 w 277"/>
                <a:gd name="T81" fmla="*/ 557 h 784"/>
                <a:gd name="T82" fmla="*/ 11 w 277"/>
                <a:gd name="T83" fmla="*/ 503 h 784"/>
                <a:gd name="T84" fmla="*/ 3 w 277"/>
                <a:gd name="T85" fmla="*/ 449 h 784"/>
                <a:gd name="T86" fmla="*/ 0 w 277"/>
                <a:gd name="T87" fmla="*/ 393 h 784"/>
                <a:gd name="T88" fmla="*/ 3 w 277"/>
                <a:gd name="T89" fmla="*/ 337 h 784"/>
                <a:gd name="T90" fmla="*/ 12 w 277"/>
                <a:gd name="T91" fmla="*/ 282 h 784"/>
                <a:gd name="T92" fmla="*/ 25 w 277"/>
                <a:gd name="T93" fmla="*/ 228 h 784"/>
                <a:gd name="T94" fmla="*/ 43 w 277"/>
                <a:gd name="T95" fmla="*/ 176 h 784"/>
                <a:gd name="T96" fmla="*/ 67 w 277"/>
                <a:gd name="T97" fmla="*/ 125 h 784"/>
                <a:gd name="T98" fmla="*/ 95 w 277"/>
                <a:gd name="T99" fmla="*/ 77 h 784"/>
                <a:gd name="T100" fmla="*/ 128 w 277"/>
                <a:gd name="T101" fmla="*/ 31 h 784"/>
                <a:gd name="T102" fmla="*/ 141 w 277"/>
                <a:gd name="T103" fmla="*/ 18 h 784"/>
                <a:gd name="T104" fmla="*/ 158 w 277"/>
                <a:gd name="T105" fmla="*/ 7 h 784"/>
                <a:gd name="T106" fmla="*/ 176 w 277"/>
                <a:gd name="T107" fmla="*/ 2 h 784"/>
                <a:gd name="T108" fmla="*/ 193 w 277"/>
                <a:gd name="T109"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4">
                  <a:moveTo>
                    <a:pt x="193" y="0"/>
                  </a:moveTo>
                  <a:lnTo>
                    <a:pt x="212" y="2"/>
                  </a:lnTo>
                  <a:lnTo>
                    <a:pt x="229" y="8"/>
                  </a:lnTo>
                  <a:lnTo>
                    <a:pt x="246" y="19"/>
                  </a:lnTo>
                  <a:lnTo>
                    <a:pt x="259" y="32"/>
                  </a:lnTo>
                  <a:lnTo>
                    <a:pt x="270" y="48"/>
                  </a:lnTo>
                  <a:lnTo>
                    <a:pt x="275" y="65"/>
                  </a:lnTo>
                  <a:lnTo>
                    <a:pt x="277" y="84"/>
                  </a:lnTo>
                  <a:lnTo>
                    <a:pt x="275" y="103"/>
                  </a:lnTo>
                  <a:lnTo>
                    <a:pt x="269" y="121"/>
                  </a:lnTo>
                  <a:lnTo>
                    <a:pt x="258" y="137"/>
                  </a:lnTo>
                  <a:lnTo>
                    <a:pt x="231" y="175"/>
                  </a:lnTo>
                  <a:lnTo>
                    <a:pt x="210" y="215"/>
                  </a:lnTo>
                  <a:lnTo>
                    <a:pt x="192" y="257"/>
                  </a:lnTo>
                  <a:lnTo>
                    <a:pt x="180" y="302"/>
                  </a:lnTo>
                  <a:lnTo>
                    <a:pt x="171" y="346"/>
                  </a:lnTo>
                  <a:lnTo>
                    <a:pt x="169" y="393"/>
                  </a:lnTo>
                  <a:lnTo>
                    <a:pt x="171" y="439"/>
                  </a:lnTo>
                  <a:lnTo>
                    <a:pt x="179" y="485"/>
                  </a:lnTo>
                  <a:lnTo>
                    <a:pt x="191" y="527"/>
                  </a:lnTo>
                  <a:lnTo>
                    <a:pt x="209" y="570"/>
                  </a:lnTo>
                  <a:lnTo>
                    <a:pt x="230" y="609"/>
                  </a:lnTo>
                  <a:lnTo>
                    <a:pt x="257" y="647"/>
                  </a:lnTo>
                  <a:lnTo>
                    <a:pt x="268" y="663"/>
                  </a:lnTo>
                  <a:lnTo>
                    <a:pt x="274" y="681"/>
                  </a:lnTo>
                  <a:lnTo>
                    <a:pt x="275" y="700"/>
                  </a:lnTo>
                  <a:lnTo>
                    <a:pt x="273" y="719"/>
                  </a:lnTo>
                  <a:lnTo>
                    <a:pt x="268" y="736"/>
                  </a:lnTo>
                  <a:lnTo>
                    <a:pt x="257" y="752"/>
                  </a:lnTo>
                  <a:lnTo>
                    <a:pt x="244" y="765"/>
                  </a:lnTo>
                  <a:lnTo>
                    <a:pt x="227" y="776"/>
                  </a:lnTo>
                  <a:lnTo>
                    <a:pt x="210" y="782"/>
                  </a:lnTo>
                  <a:lnTo>
                    <a:pt x="191" y="784"/>
                  </a:lnTo>
                  <a:lnTo>
                    <a:pt x="173" y="782"/>
                  </a:lnTo>
                  <a:lnTo>
                    <a:pt x="156" y="776"/>
                  </a:lnTo>
                  <a:lnTo>
                    <a:pt x="139" y="765"/>
                  </a:lnTo>
                  <a:lnTo>
                    <a:pt x="126" y="752"/>
                  </a:lnTo>
                  <a:lnTo>
                    <a:pt x="93" y="706"/>
                  </a:lnTo>
                  <a:lnTo>
                    <a:pt x="65" y="658"/>
                  </a:lnTo>
                  <a:lnTo>
                    <a:pt x="42" y="609"/>
                  </a:lnTo>
                  <a:lnTo>
                    <a:pt x="24" y="557"/>
                  </a:lnTo>
                  <a:lnTo>
                    <a:pt x="11" y="503"/>
                  </a:lnTo>
                  <a:lnTo>
                    <a:pt x="3" y="449"/>
                  </a:lnTo>
                  <a:lnTo>
                    <a:pt x="0" y="393"/>
                  </a:lnTo>
                  <a:lnTo>
                    <a:pt x="3" y="337"/>
                  </a:lnTo>
                  <a:lnTo>
                    <a:pt x="12" y="282"/>
                  </a:lnTo>
                  <a:lnTo>
                    <a:pt x="25" y="228"/>
                  </a:lnTo>
                  <a:lnTo>
                    <a:pt x="43" y="176"/>
                  </a:lnTo>
                  <a:lnTo>
                    <a:pt x="67" y="125"/>
                  </a:lnTo>
                  <a:lnTo>
                    <a:pt x="95" y="77"/>
                  </a:lnTo>
                  <a:lnTo>
                    <a:pt x="128" y="31"/>
                  </a:lnTo>
                  <a:lnTo>
                    <a:pt x="141" y="18"/>
                  </a:lnTo>
                  <a:lnTo>
                    <a:pt x="158" y="7"/>
                  </a:lnTo>
                  <a:lnTo>
                    <a:pt x="176" y="2"/>
                  </a:lnTo>
                  <a:lnTo>
                    <a:pt x="1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16"/>
          <p:cNvSpPr>
            <a:spLocks noEditPoints="1"/>
          </p:cNvSpPr>
          <p:nvPr/>
        </p:nvSpPr>
        <p:spPr bwMode="auto">
          <a:xfrm>
            <a:off x="4784655" y="3318695"/>
            <a:ext cx="298450" cy="300038"/>
          </a:xfrm>
          <a:custGeom>
            <a:avLst/>
            <a:gdLst>
              <a:gd name="T0" fmla="*/ 2520 w 3382"/>
              <a:gd name="T1" fmla="*/ 2527 h 3392"/>
              <a:gd name="T2" fmla="*/ 2025 w 3382"/>
              <a:gd name="T3" fmla="*/ 2625 h 3392"/>
              <a:gd name="T4" fmla="*/ 2638 w 3382"/>
              <a:gd name="T5" fmla="*/ 2701 h 3392"/>
              <a:gd name="T6" fmla="*/ 2685 w 3382"/>
              <a:gd name="T7" fmla="*/ 2070 h 3392"/>
              <a:gd name="T8" fmla="*/ 725 w 3382"/>
              <a:gd name="T9" fmla="*/ 2041 h 3392"/>
              <a:gd name="T10" fmla="*/ 709 w 3382"/>
              <a:gd name="T11" fmla="*/ 2680 h 3392"/>
              <a:gd name="T12" fmla="*/ 1346 w 3382"/>
              <a:gd name="T13" fmla="*/ 2665 h 3392"/>
              <a:gd name="T14" fmla="*/ 1300 w 3382"/>
              <a:gd name="T15" fmla="*/ 2530 h 3392"/>
              <a:gd name="T16" fmla="*/ 805 w 3382"/>
              <a:gd name="T17" fmla="*/ 2034 h 3392"/>
              <a:gd name="T18" fmla="*/ 2027 w 3382"/>
              <a:gd name="T19" fmla="*/ 745 h 3392"/>
              <a:gd name="T20" fmla="*/ 2104 w 3382"/>
              <a:gd name="T21" fmla="*/ 865 h 3392"/>
              <a:gd name="T22" fmla="*/ 2598 w 3382"/>
              <a:gd name="T23" fmla="*/ 1361 h 3392"/>
              <a:gd name="T24" fmla="*/ 2695 w 3382"/>
              <a:gd name="T25" fmla="*/ 767 h 3392"/>
              <a:gd name="T26" fmla="*/ 765 w 3382"/>
              <a:gd name="T27" fmla="*/ 688 h 3392"/>
              <a:gd name="T28" fmla="*/ 690 w 3382"/>
              <a:gd name="T29" fmla="*/ 1303 h 3392"/>
              <a:gd name="T30" fmla="*/ 824 w 3382"/>
              <a:gd name="T31" fmla="*/ 1351 h 3392"/>
              <a:gd name="T32" fmla="*/ 1318 w 3382"/>
              <a:gd name="T33" fmla="*/ 854 h 3392"/>
              <a:gd name="T34" fmla="*/ 1335 w 3382"/>
              <a:gd name="T35" fmla="*/ 711 h 3392"/>
              <a:gd name="T36" fmla="*/ 1091 w 3382"/>
              <a:gd name="T37" fmla="*/ 20 h 3392"/>
              <a:gd name="T38" fmla="*/ 1383 w 3382"/>
              <a:gd name="T39" fmla="*/ 70 h 3392"/>
              <a:gd name="T40" fmla="*/ 1513 w 3382"/>
              <a:gd name="T41" fmla="*/ 9 h 3392"/>
              <a:gd name="T42" fmla="*/ 1819 w 3382"/>
              <a:gd name="T43" fmla="*/ 92 h 3392"/>
              <a:gd name="T44" fmla="*/ 1931 w 3382"/>
              <a:gd name="T45" fmla="*/ 2 h 3392"/>
              <a:gd name="T46" fmla="*/ 2257 w 3382"/>
              <a:gd name="T47" fmla="*/ 432 h 3392"/>
              <a:gd name="T48" fmla="*/ 2348 w 3382"/>
              <a:gd name="T49" fmla="*/ 0 h 3392"/>
              <a:gd name="T50" fmla="*/ 2440 w 3382"/>
              <a:gd name="T51" fmla="*/ 432 h 3392"/>
              <a:gd name="T52" fmla="*/ 2951 w 3382"/>
              <a:gd name="T53" fmla="*/ 550 h 3392"/>
              <a:gd name="T54" fmla="*/ 3380 w 3382"/>
              <a:gd name="T55" fmla="*/ 1016 h 3392"/>
              <a:gd name="T56" fmla="*/ 3290 w 3382"/>
              <a:gd name="T57" fmla="*/ 1129 h 3392"/>
              <a:gd name="T58" fmla="*/ 3373 w 3382"/>
              <a:gd name="T59" fmla="*/ 1436 h 3392"/>
              <a:gd name="T60" fmla="*/ 3311 w 3382"/>
              <a:gd name="T61" fmla="*/ 1566 h 3392"/>
              <a:gd name="T62" fmla="*/ 3361 w 3382"/>
              <a:gd name="T63" fmla="*/ 1858 h 3392"/>
              <a:gd name="T64" fmla="*/ 3331 w 3382"/>
              <a:gd name="T65" fmla="*/ 1998 h 3392"/>
              <a:gd name="T66" fmla="*/ 3348 w 3382"/>
              <a:gd name="T67" fmla="*/ 2284 h 3392"/>
              <a:gd name="T68" fmla="*/ 3348 w 3382"/>
              <a:gd name="T69" fmla="*/ 2427 h 3392"/>
              <a:gd name="T70" fmla="*/ 2926 w 3382"/>
              <a:gd name="T71" fmla="*/ 2916 h 3392"/>
              <a:gd name="T72" fmla="*/ 2430 w 3382"/>
              <a:gd name="T73" fmla="*/ 3340 h 3392"/>
              <a:gd name="T74" fmla="*/ 2291 w 3382"/>
              <a:gd name="T75" fmla="*/ 3372 h 3392"/>
              <a:gd name="T76" fmla="*/ 1999 w 3382"/>
              <a:gd name="T77" fmla="*/ 3322 h 3392"/>
              <a:gd name="T78" fmla="*/ 1870 w 3382"/>
              <a:gd name="T79" fmla="*/ 3383 h 3392"/>
              <a:gd name="T80" fmla="*/ 1564 w 3382"/>
              <a:gd name="T81" fmla="*/ 3300 h 3392"/>
              <a:gd name="T82" fmla="*/ 1451 w 3382"/>
              <a:gd name="T83" fmla="*/ 3390 h 3392"/>
              <a:gd name="T84" fmla="*/ 1125 w 3382"/>
              <a:gd name="T85" fmla="*/ 2960 h 3392"/>
              <a:gd name="T86" fmla="*/ 1034 w 3382"/>
              <a:gd name="T87" fmla="*/ 3392 h 3392"/>
              <a:gd name="T88" fmla="*/ 942 w 3382"/>
              <a:gd name="T89" fmla="*/ 2960 h 3392"/>
              <a:gd name="T90" fmla="*/ 432 w 3382"/>
              <a:gd name="T91" fmla="*/ 2842 h 3392"/>
              <a:gd name="T92" fmla="*/ 3 w 3382"/>
              <a:gd name="T93" fmla="*/ 2376 h 3392"/>
              <a:gd name="T94" fmla="*/ 91 w 3382"/>
              <a:gd name="T95" fmla="*/ 2263 h 3392"/>
              <a:gd name="T96" fmla="*/ 9 w 3382"/>
              <a:gd name="T97" fmla="*/ 1956 h 3392"/>
              <a:gd name="T98" fmla="*/ 71 w 3382"/>
              <a:gd name="T99" fmla="*/ 1826 h 3392"/>
              <a:gd name="T100" fmla="*/ 21 w 3382"/>
              <a:gd name="T101" fmla="*/ 1534 h 3392"/>
              <a:gd name="T102" fmla="*/ 51 w 3382"/>
              <a:gd name="T103" fmla="*/ 1394 h 3392"/>
              <a:gd name="T104" fmla="*/ 35 w 3382"/>
              <a:gd name="T105" fmla="*/ 1108 h 3392"/>
              <a:gd name="T106" fmla="*/ 35 w 3382"/>
              <a:gd name="T107" fmla="*/ 965 h 3392"/>
              <a:gd name="T108" fmla="*/ 457 w 3382"/>
              <a:gd name="T109" fmla="*/ 476 h 3392"/>
              <a:gd name="T110" fmla="*/ 952 w 3382"/>
              <a:gd name="T111" fmla="*/ 52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82" h="3392">
                <a:moveTo>
                  <a:pt x="2598" y="2031"/>
                </a:moveTo>
                <a:lnTo>
                  <a:pt x="2577" y="2034"/>
                </a:lnTo>
                <a:lnTo>
                  <a:pt x="2559" y="2041"/>
                </a:lnTo>
                <a:lnTo>
                  <a:pt x="2542" y="2054"/>
                </a:lnTo>
                <a:lnTo>
                  <a:pt x="2530" y="2070"/>
                </a:lnTo>
                <a:lnTo>
                  <a:pt x="2523" y="2089"/>
                </a:lnTo>
                <a:lnTo>
                  <a:pt x="2520" y="2109"/>
                </a:lnTo>
                <a:lnTo>
                  <a:pt x="2520" y="2527"/>
                </a:lnTo>
                <a:lnTo>
                  <a:pt x="2104" y="2527"/>
                </a:lnTo>
                <a:lnTo>
                  <a:pt x="2082" y="2530"/>
                </a:lnTo>
                <a:lnTo>
                  <a:pt x="2063" y="2538"/>
                </a:lnTo>
                <a:lnTo>
                  <a:pt x="2048" y="2551"/>
                </a:lnTo>
                <a:lnTo>
                  <a:pt x="2036" y="2566"/>
                </a:lnTo>
                <a:lnTo>
                  <a:pt x="2027" y="2585"/>
                </a:lnTo>
                <a:lnTo>
                  <a:pt x="2025" y="2605"/>
                </a:lnTo>
                <a:lnTo>
                  <a:pt x="2025" y="2625"/>
                </a:lnTo>
                <a:lnTo>
                  <a:pt x="2027" y="2646"/>
                </a:lnTo>
                <a:lnTo>
                  <a:pt x="2036" y="2665"/>
                </a:lnTo>
                <a:lnTo>
                  <a:pt x="2048" y="2680"/>
                </a:lnTo>
                <a:lnTo>
                  <a:pt x="2063" y="2693"/>
                </a:lnTo>
                <a:lnTo>
                  <a:pt x="2082" y="2701"/>
                </a:lnTo>
                <a:lnTo>
                  <a:pt x="2104" y="2704"/>
                </a:lnTo>
                <a:lnTo>
                  <a:pt x="2617" y="2704"/>
                </a:lnTo>
                <a:lnTo>
                  <a:pt x="2638" y="2701"/>
                </a:lnTo>
                <a:lnTo>
                  <a:pt x="2657" y="2693"/>
                </a:lnTo>
                <a:lnTo>
                  <a:pt x="2673" y="2680"/>
                </a:lnTo>
                <a:lnTo>
                  <a:pt x="2685" y="2665"/>
                </a:lnTo>
                <a:lnTo>
                  <a:pt x="2692" y="2646"/>
                </a:lnTo>
                <a:lnTo>
                  <a:pt x="2695" y="2625"/>
                </a:lnTo>
                <a:lnTo>
                  <a:pt x="2695" y="2109"/>
                </a:lnTo>
                <a:lnTo>
                  <a:pt x="2692" y="2089"/>
                </a:lnTo>
                <a:lnTo>
                  <a:pt x="2685" y="2070"/>
                </a:lnTo>
                <a:lnTo>
                  <a:pt x="2673" y="2054"/>
                </a:lnTo>
                <a:lnTo>
                  <a:pt x="2657" y="2041"/>
                </a:lnTo>
                <a:lnTo>
                  <a:pt x="2638" y="2034"/>
                </a:lnTo>
                <a:lnTo>
                  <a:pt x="2617" y="2031"/>
                </a:lnTo>
                <a:lnTo>
                  <a:pt x="2598" y="2031"/>
                </a:lnTo>
                <a:close/>
                <a:moveTo>
                  <a:pt x="765" y="2031"/>
                </a:moveTo>
                <a:lnTo>
                  <a:pt x="744" y="2034"/>
                </a:lnTo>
                <a:lnTo>
                  <a:pt x="725" y="2041"/>
                </a:lnTo>
                <a:lnTo>
                  <a:pt x="709" y="2054"/>
                </a:lnTo>
                <a:lnTo>
                  <a:pt x="697" y="2070"/>
                </a:lnTo>
                <a:lnTo>
                  <a:pt x="690" y="2089"/>
                </a:lnTo>
                <a:lnTo>
                  <a:pt x="686" y="2109"/>
                </a:lnTo>
                <a:lnTo>
                  <a:pt x="686" y="2625"/>
                </a:lnTo>
                <a:lnTo>
                  <a:pt x="690" y="2646"/>
                </a:lnTo>
                <a:lnTo>
                  <a:pt x="698" y="2665"/>
                </a:lnTo>
                <a:lnTo>
                  <a:pt x="709" y="2680"/>
                </a:lnTo>
                <a:lnTo>
                  <a:pt x="725" y="2693"/>
                </a:lnTo>
                <a:lnTo>
                  <a:pt x="744" y="2701"/>
                </a:lnTo>
                <a:lnTo>
                  <a:pt x="765" y="2704"/>
                </a:lnTo>
                <a:lnTo>
                  <a:pt x="1279" y="2704"/>
                </a:lnTo>
                <a:lnTo>
                  <a:pt x="1300" y="2701"/>
                </a:lnTo>
                <a:lnTo>
                  <a:pt x="1318" y="2693"/>
                </a:lnTo>
                <a:lnTo>
                  <a:pt x="1335" y="2680"/>
                </a:lnTo>
                <a:lnTo>
                  <a:pt x="1346" y="2665"/>
                </a:lnTo>
                <a:lnTo>
                  <a:pt x="1354" y="2646"/>
                </a:lnTo>
                <a:lnTo>
                  <a:pt x="1357" y="2625"/>
                </a:lnTo>
                <a:lnTo>
                  <a:pt x="1357" y="2605"/>
                </a:lnTo>
                <a:lnTo>
                  <a:pt x="1354" y="2585"/>
                </a:lnTo>
                <a:lnTo>
                  <a:pt x="1346" y="2566"/>
                </a:lnTo>
                <a:lnTo>
                  <a:pt x="1335" y="2551"/>
                </a:lnTo>
                <a:lnTo>
                  <a:pt x="1318" y="2538"/>
                </a:lnTo>
                <a:lnTo>
                  <a:pt x="1300" y="2530"/>
                </a:lnTo>
                <a:lnTo>
                  <a:pt x="1279" y="2527"/>
                </a:lnTo>
                <a:lnTo>
                  <a:pt x="862" y="2527"/>
                </a:lnTo>
                <a:lnTo>
                  <a:pt x="862" y="2109"/>
                </a:lnTo>
                <a:lnTo>
                  <a:pt x="860" y="2089"/>
                </a:lnTo>
                <a:lnTo>
                  <a:pt x="852" y="2070"/>
                </a:lnTo>
                <a:lnTo>
                  <a:pt x="840" y="2054"/>
                </a:lnTo>
                <a:lnTo>
                  <a:pt x="824" y="2041"/>
                </a:lnTo>
                <a:lnTo>
                  <a:pt x="805" y="2034"/>
                </a:lnTo>
                <a:lnTo>
                  <a:pt x="784" y="2031"/>
                </a:lnTo>
                <a:lnTo>
                  <a:pt x="765" y="2031"/>
                </a:lnTo>
                <a:close/>
                <a:moveTo>
                  <a:pt x="2104" y="688"/>
                </a:moveTo>
                <a:lnTo>
                  <a:pt x="2082" y="691"/>
                </a:lnTo>
                <a:lnTo>
                  <a:pt x="2063" y="699"/>
                </a:lnTo>
                <a:lnTo>
                  <a:pt x="2048" y="711"/>
                </a:lnTo>
                <a:lnTo>
                  <a:pt x="2036" y="727"/>
                </a:lnTo>
                <a:lnTo>
                  <a:pt x="2027" y="745"/>
                </a:lnTo>
                <a:lnTo>
                  <a:pt x="2025" y="767"/>
                </a:lnTo>
                <a:lnTo>
                  <a:pt x="2025" y="787"/>
                </a:lnTo>
                <a:lnTo>
                  <a:pt x="2027" y="807"/>
                </a:lnTo>
                <a:lnTo>
                  <a:pt x="2036" y="826"/>
                </a:lnTo>
                <a:lnTo>
                  <a:pt x="2048" y="841"/>
                </a:lnTo>
                <a:lnTo>
                  <a:pt x="2063" y="854"/>
                </a:lnTo>
                <a:lnTo>
                  <a:pt x="2082" y="862"/>
                </a:lnTo>
                <a:lnTo>
                  <a:pt x="2104" y="865"/>
                </a:lnTo>
                <a:lnTo>
                  <a:pt x="2520" y="865"/>
                </a:lnTo>
                <a:lnTo>
                  <a:pt x="2520" y="1283"/>
                </a:lnTo>
                <a:lnTo>
                  <a:pt x="2523" y="1303"/>
                </a:lnTo>
                <a:lnTo>
                  <a:pt x="2530" y="1322"/>
                </a:lnTo>
                <a:lnTo>
                  <a:pt x="2542" y="1338"/>
                </a:lnTo>
                <a:lnTo>
                  <a:pt x="2559" y="1351"/>
                </a:lnTo>
                <a:lnTo>
                  <a:pt x="2577" y="1358"/>
                </a:lnTo>
                <a:lnTo>
                  <a:pt x="2598" y="1361"/>
                </a:lnTo>
                <a:lnTo>
                  <a:pt x="2617" y="1361"/>
                </a:lnTo>
                <a:lnTo>
                  <a:pt x="2638" y="1358"/>
                </a:lnTo>
                <a:lnTo>
                  <a:pt x="2657" y="1351"/>
                </a:lnTo>
                <a:lnTo>
                  <a:pt x="2673" y="1338"/>
                </a:lnTo>
                <a:lnTo>
                  <a:pt x="2685" y="1322"/>
                </a:lnTo>
                <a:lnTo>
                  <a:pt x="2692" y="1303"/>
                </a:lnTo>
                <a:lnTo>
                  <a:pt x="2695" y="1283"/>
                </a:lnTo>
                <a:lnTo>
                  <a:pt x="2695" y="767"/>
                </a:lnTo>
                <a:lnTo>
                  <a:pt x="2692" y="745"/>
                </a:lnTo>
                <a:lnTo>
                  <a:pt x="2685" y="727"/>
                </a:lnTo>
                <a:lnTo>
                  <a:pt x="2673" y="711"/>
                </a:lnTo>
                <a:lnTo>
                  <a:pt x="2657" y="699"/>
                </a:lnTo>
                <a:lnTo>
                  <a:pt x="2638" y="691"/>
                </a:lnTo>
                <a:lnTo>
                  <a:pt x="2617" y="688"/>
                </a:lnTo>
                <a:lnTo>
                  <a:pt x="2104" y="688"/>
                </a:lnTo>
                <a:close/>
                <a:moveTo>
                  <a:pt x="765" y="688"/>
                </a:moveTo>
                <a:lnTo>
                  <a:pt x="744" y="691"/>
                </a:lnTo>
                <a:lnTo>
                  <a:pt x="725" y="699"/>
                </a:lnTo>
                <a:lnTo>
                  <a:pt x="709" y="711"/>
                </a:lnTo>
                <a:lnTo>
                  <a:pt x="697" y="727"/>
                </a:lnTo>
                <a:lnTo>
                  <a:pt x="690" y="745"/>
                </a:lnTo>
                <a:lnTo>
                  <a:pt x="686" y="767"/>
                </a:lnTo>
                <a:lnTo>
                  <a:pt x="686" y="1283"/>
                </a:lnTo>
                <a:lnTo>
                  <a:pt x="690" y="1303"/>
                </a:lnTo>
                <a:lnTo>
                  <a:pt x="697" y="1322"/>
                </a:lnTo>
                <a:lnTo>
                  <a:pt x="709" y="1338"/>
                </a:lnTo>
                <a:lnTo>
                  <a:pt x="725" y="1351"/>
                </a:lnTo>
                <a:lnTo>
                  <a:pt x="744" y="1358"/>
                </a:lnTo>
                <a:lnTo>
                  <a:pt x="765" y="1361"/>
                </a:lnTo>
                <a:lnTo>
                  <a:pt x="784" y="1361"/>
                </a:lnTo>
                <a:lnTo>
                  <a:pt x="805" y="1358"/>
                </a:lnTo>
                <a:lnTo>
                  <a:pt x="824" y="1351"/>
                </a:lnTo>
                <a:lnTo>
                  <a:pt x="840" y="1338"/>
                </a:lnTo>
                <a:lnTo>
                  <a:pt x="852" y="1322"/>
                </a:lnTo>
                <a:lnTo>
                  <a:pt x="860" y="1303"/>
                </a:lnTo>
                <a:lnTo>
                  <a:pt x="862" y="1283"/>
                </a:lnTo>
                <a:lnTo>
                  <a:pt x="862" y="865"/>
                </a:lnTo>
                <a:lnTo>
                  <a:pt x="1279" y="865"/>
                </a:lnTo>
                <a:lnTo>
                  <a:pt x="1300" y="862"/>
                </a:lnTo>
                <a:lnTo>
                  <a:pt x="1318" y="854"/>
                </a:lnTo>
                <a:lnTo>
                  <a:pt x="1335" y="841"/>
                </a:lnTo>
                <a:lnTo>
                  <a:pt x="1346" y="826"/>
                </a:lnTo>
                <a:lnTo>
                  <a:pt x="1354" y="807"/>
                </a:lnTo>
                <a:lnTo>
                  <a:pt x="1357" y="787"/>
                </a:lnTo>
                <a:lnTo>
                  <a:pt x="1357" y="767"/>
                </a:lnTo>
                <a:lnTo>
                  <a:pt x="1354" y="745"/>
                </a:lnTo>
                <a:lnTo>
                  <a:pt x="1346" y="727"/>
                </a:lnTo>
                <a:lnTo>
                  <a:pt x="1335" y="711"/>
                </a:lnTo>
                <a:lnTo>
                  <a:pt x="1318" y="699"/>
                </a:lnTo>
                <a:lnTo>
                  <a:pt x="1300" y="691"/>
                </a:lnTo>
                <a:lnTo>
                  <a:pt x="1279" y="688"/>
                </a:lnTo>
                <a:lnTo>
                  <a:pt x="765" y="688"/>
                </a:lnTo>
                <a:close/>
                <a:moveTo>
                  <a:pt x="1034" y="0"/>
                </a:moveTo>
                <a:lnTo>
                  <a:pt x="1055" y="2"/>
                </a:lnTo>
                <a:lnTo>
                  <a:pt x="1075" y="9"/>
                </a:lnTo>
                <a:lnTo>
                  <a:pt x="1091" y="20"/>
                </a:lnTo>
                <a:lnTo>
                  <a:pt x="1106" y="34"/>
                </a:lnTo>
                <a:lnTo>
                  <a:pt x="1116" y="52"/>
                </a:lnTo>
                <a:lnTo>
                  <a:pt x="1123" y="70"/>
                </a:lnTo>
                <a:lnTo>
                  <a:pt x="1125" y="92"/>
                </a:lnTo>
                <a:lnTo>
                  <a:pt x="1125" y="432"/>
                </a:lnTo>
                <a:lnTo>
                  <a:pt x="1381" y="432"/>
                </a:lnTo>
                <a:lnTo>
                  <a:pt x="1381" y="92"/>
                </a:lnTo>
                <a:lnTo>
                  <a:pt x="1383" y="70"/>
                </a:lnTo>
                <a:lnTo>
                  <a:pt x="1390" y="52"/>
                </a:lnTo>
                <a:lnTo>
                  <a:pt x="1401" y="34"/>
                </a:lnTo>
                <a:lnTo>
                  <a:pt x="1415" y="20"/>
                </a:lnTo>
                <a:lnTo>
                  <a:pt x="1431" y="9"/>
                </a:lnTo>
                <a:lnTo>
                  <a:pt x="1451" y="2"/>
                </a:lnTo>
                <a:lnTo>
                  <a:pt x="1473" y="0"/>
                </a:lnTo>
                <a:lnTo>
                  <a:pt x="1493" y="2"/>
                </a:lnTo>
                <a:lnTo>
                  <a:pt x="1513" y="9"/>
                </a:lnTo>
                <a:lnTo>
                  <a:pt x="1529" y="20"/>
                </a:lnTo>
                <a:lnTo>
                  <a:pt x="1543" y="34"/>
                </a:lnTo>
                <a:lnTo>
                  <a:pt x="1555" y="52"/>
                </a:lnTo>
                <a:lnTo>
                  <a:pt x="1561" y="70"/>
                </a:lnTo>
                <a:lnTo>
                  <a:pt x="1564" y="92"/>
                </a:lnTo>
                <a:lnTo>
                  <a:pt x="1564" y="432"/>
                </a:lnTo>
                <a:lnTo>
                  <a:pt x="1819" y="432"/>
                </a:lnTo>
                <a:lnTo>
                  <a:pt x="1819" y="92"/>
                </a:lnTo>
                <a:lnTo>
                  <a:pt x="1821" y="70"/>
                </a:lnTo>
                <a:lnTo>
                  <a:pt x="1828" y="52"/>
                </a:lnTo>
                <a:lnTo>
                  <a:pt x="1838" y="34"/>
                </a:lnTo>
                <a:lnTo>
                  <a:pt x="1853" y="20"/>
                </a:lnTo>
                <a:lnTo>
                  <a:pt x="1870" y="9"/>
                </a:lnTo>
                <a:lnTo>
                  <a:pt x="1889" y="2"/>
                </a:lnTo>
                <a:lnTo>
                  <a:pt x="1910" y="0"/>
                </a:lnTo>
                <a:lnTo>
                  <a:pt x="1931" y="2"/>
                </a:lnTo>
                <a:lnTo>
                  <a:pt x="1950" y="9"/>
                </a:lnTo>
                <a:lnTo>
                  <a:pt x="1967" y="20"/>
                </a:lnTo>
                <a:lnTo>
                  <a:pt x="1981" y="34"/>
                </a:lnTo>
                <a:lnTo>
                  <a:pt x="1993" y="52"/>
                </a:lnTo>
                <a:lnTo>
                  <a:pt x="1999" y="70"/>
                </a:lnTo>
                <a:lnTo>
                  <a:pt x="2002" y="92"/>
                </a:lnTo>
                <a:lnTo>
                  <a:pt x="2002" y="432"/>
                </a:lnTo>
                <a:lnTo>
                  <a:pt x="2257" y="432"/>
                </a:lnTo>
                <a:lnTo>
                  <a:pt x="2257" y="92"/>
                </a:lnTo>
                <a:lnTo>
                  <a:pt x="2259" y="70"/>
                </a:lnTo>
                <a:lnTo>
                  <a:pt x="2266" y="52"/>
                </a:lnTo>
                <a:lnTo>
                  <a:pt x="2276" y="34"/>
                </a:lnTo>
                <a:lnTo>
                  <a:pt x="2291" y="20"/>
                </a:lnTo>
                <a:lnTo>
                  <a:pt x="2308" y="9"/>
                </a:lnTo>
                <a:lnTo>
                  <a:pt x="2328" y="2"/>
                </a:lnTo>
                <a:lnTo>
                  <a:pt x="2348" y="0"/>
                </a:lnTo>
                <a:lnTo>
                  <a:pt x="2369" y="2"/>
                </a:lnTo>
                <a:lnTo>
                  <a:pt x="2388" y="9"/>
                </a:lnTo>
                <a:lnTo>
                  <a:pt x="2406" y="20"/>
                </a:lnTo>
                <a:lnTo>
                  <a:pt x="2419" y="34"/>
                </a:lnTo>
                <a:lnTo>
                  <a:pt x="2430" y="52"/>
                </a:lnTo>
                <a:lnTo>
                  <a:pt x="2438" y="70"/>
                </a:lnTo>
                <a:lnTo>
                  <a:pt x="2440" y="92"/>
                </a:lnTo>
                <a:lnTo>
                  <a:pt x="2440" y="432"/>
                </a:lnTo>
                <a:lnTo>
                  <a:pt x="2834" y="432"/>
                </a:lnTo>
                <a:lnTo>
                  <a:pt x="2861" y="435"/>
                </a:lnTo>
                <a:lnTo>
                  <a:pt x="2886" y="444"/>
                </a:lnTo>
                <a:lnTo>
                  <a:pt x="2907" y="458"/>
                </a:lnTo>
                <a:lnTo>
                  <a:pt x="2926" y="476"/>
                </a:lnTo>
                <a:lnTo>
                  <a:pt x="2939" y="498"/>
                </a:lnTo>
                <a:lnTo>
                  <a:pt x="2948" y="523"/>
                </a:lnTo>
                <a:lnTo>
                  <a:pt x="2951" y="550"/>
                </a:lnTo>
                <a:lnTo>
                  <a:pt x="2951" y="945"/>
                </a:lnTo>
                <a:lnTo>
                  <a:pt x="3290" y="945"/>
                </a:lnTo>
                <a:lnTo>
                  <a:pt x="3311" y="947"/>
                </a:lnTo>
                <a:lnTo>
                  <a:pt x="3331" y="955"/>
                </a:lnTo>
                <a:lnTo>
                  <a:pt x="3348" y="965"/>
                </a:lnTo>
                <a:lnTo>
                  <a:pt x="3361" y="979"/>
                </a:lnTo>
                <a:lnTo>
                  <a:pt x="3373" y="997"/>
                </a:lnTo>
                <a:lnTo>
                  <a:pt x="3380" y="1016"/>
                </a:lnTo>
                <a:lnTo>
                  <a:pt x="3382" y="1037"/>
                </a:lnTo>
                <a:lnTo>
                  <a:pt x="3380" y="1058"/>
                </a:lnTo>
                <a:lnTo>
                  <a:pt x="3373" y="1077"/>
                </a:lnTo>
                <a:lnTo>
                  <a:pt x="3361" y="1094"/>
                </a:lnTo>
                <a:lnTo>
                  <a:pt x="3348" y="1108"/>
                </a:lnTo>
                <a:lnTo>
                  <a:pt x="3331" y="1120"/>
                </a:lnTo>
                <a:lnTo>
                  <a:pt x="3311" y="1126"/>
                </a:lnTo>
                <a:lnTo>
                  <a:pt x="3290" y="1129"/>
                </a:lnTo>
                <a:lnTo>
                  <a:pt x="2951" y="1129"/>
                </a:lnTo>
                <a:lnTo>
                  <a:pt x="2951" y="1385"/>
                </a:lnTo>
                <a:lnTo>
                  <a:pt x="3290" y="1385"/>
                </a:lnTo>
                <a:lnTo>
                  <a:pt x="3311" y="1387"/>
                </a:lnTo>
                <a:lnTo>
                  <a:pt x="3331" y="1394"/>
                </a:lnTo>
                <a:lnTo>
                  <a:pt x="3348" y="1404"/>
                </a:lnTo>
                <a:lnTo>
                  <a:pt x="3361" y="1419"/>
                </a:lnTo>
                <a:lnTo>
                  <a:pt x="3373" y="1436"/>
                </a:lnTo>
                <a:lnTo>
                  <a:pt x="3380" y="1455"/>
                </a:lnTo>
                <a:lnTo>
                  <a:pt x="3382" y="1476"/>
                </a:lnTo>
                <a:lnTo>
                  <a:pt x="3380" y="1497"/>
                </a:lnTo>
                <a:lnTo>
                  <a:pt x="3373" y="1517"/>
                </a:lnTo>
                <a:lnTo>
                  <a:pt x="3361" y="1534"/>
                </a:lnTo>
                <a:lnTo>
                  <a:pt x="3348" y="1547"/>
                </a:lnTo>
                <a:lnTo>
                  <a:pt x="3331" y="1559"/>
                </a:lnTo>
                <a:lnTo>
                  <a:pt x="3311" y="1566"/>
                </a:lnTo>
                <a:lnTo>
                  <a:pt x="3290" y="1568"/>
                </a:lnTo>
                <a:lnTo>
                  <a:pt x="2951" y="1568"/>
                </a:lnTo>
                <a:lnTo>
                  <a:pt x="2951" y="1824"/>
                </a:lnTo>
                <a:lnTo>
                  <a:pt x="3290" y="1824"/>
                </a:lnTo>
                <a:lnTo>
                  <a:pt x="3311" y="1826"/>
                </a:lnTo>
                <a:lnTo>
                  <a:pt x="3331" y="1833"/>
                </a:lnTo>
                <a:lnTo>
                  <a:pt x="3348" y="1844"/>
                </a:lnTo>
                <a:lnTo>
                  <a:pt x="3361" y="1858"/>
                </a:lnTo>
                <a:lnTo>
                  <a:pt x="3373" y="1875"/>
                </a:lnTo>
                <a:lnTo>
                  <a:pt x="3380" y="1895"/>
                </a:lnTo>
                <a:lnTo>
                  <a:pt x="3382" y="1916"/>
                </a:lnTo>
                <a:lnTo>
                  <a:pt x="3380" y="1936"/>
                </a:lnTo>
                <a:lnTo>
                  <a:pt x="3373" y="1956"/>
                </a:lnTo>
                <a:lnTo>
                  <a:pt x="3361" y="1973"/>
                </a:lnTo>
                <a:lnTo>
                  <a:pt x="3348" y="1988"/>
                </a:lnTo>
                <a:lnTo>
                  <a:pt x="3331" y="1998"/>
                </a:lnTo>
                <a:lnTo>
                  <a:pt x="3311" y="2005"/>
                </a:lnTo>
                <a:lnTo>
                  <a:pt x="3290" y="2007"/>
                </a:lnTo>
                <a:lnTo>
                  <a:pt x="2951" y="2007"/>
                </a:lnTo>
                <a:lnTo>
                  <a:pt x="2951" y="2263"/>
                </a:lnTo>
                <a:lnTo>
                  <a:pt x="3290" y="2263"/>
                </a:lnTo>
                <a:lnTo>
                  <a:pt x="3311" y="2266"/>
                </a:lnTo>
                <a:lnTo>
                  <a:pt x="3331" y="2272"/>
                </a:lnTo>
                <a:lnTo>
                  <a:pt x="3348" y="2284"/>
                </a:lnTo>
                <a:lnTo>
                  <a:pt x="3361" y="2298"/>
                </a:lnTo>
                <a:lnTo>
                  <a:pt x="3373" y="2314"/>
                </a:lnTo>
                <a:lnTo>
                  <a:pt x="3380" y="2334"/>
                </a:lnTo>
                <a:lnTo>
                  <a:pt x="3382" y="2355"/>
                </a:lnTo>
                <a:lnTo>
                  <a:pt x="3380" y="2376"/>
                </a:lnTo>
                <a:lnTo>
                  <a:pt x="3373" y="2395"/>
                </a:lnTo>
                <a:lnTo>
                  <a:pt x="3361" y="2412"/>
                </a:lnTo>
                <a:lnTo>
                  <a:pt x="3348" y="2427"/>
                </a:lnTo>
                <a:lnTo>
                  <a:pt x="3331" y="2437"/>
                </a:lnTo>
                <a:lnTo>
                  <a:pt x="3311" y="2444"/>
                </a:lnTo>
                <a:lnTo>
                  <a:pt x="3290" y="2446"/>
                </a:lnTo>
                <a:lnTo>
                  <a:pt x="2951" y="2446"/>
                </a:lnTo>
                <a:lnTo>
                  <a:pt x="2951" y="2842"/>
                </a:lnTo>
                <a:lnTo>
                  <a:pt x="2948" y="2869"/>
                </a:lnTo>
                <a:lnTo>
                  <a:pt x="2939" y="2894"/>
                </a:lnTo>
                <a:lnTo>
                  <a:pt x="2926" y="2916"/>
                </a:lnTo>
                <a:lnTo>
                  <a:pt x="2907" y="2934"/>
                </a:lnTo>
                <a:lnTo>
                  <a:pt x="2886" y="2947"/>
                </a:lnTo>
                <a:lnTo>
                  <a:pt x="2861" y="2957"/>
                </a:lnTo>
                <a:lnTo>
                  <a:pt x="2834" y="2960"/>
                </a:lnTo>
                <a:lnTo>
                  <a:pt x="2440" y="2960"/>
                </a:lnTo>
                <a:lnTo>
                  <a:pt x="2440" y="3300"/>
                </a:lnTo>
                <a:lnTo>
                  <a:pt x="2438" y="3322"/>
                </a:lnTo>
                <a:lnTo>
                  <a:pt x="2430" y="3340"/>
                </a:lnTo>
                <a:lnTo>
                  <a:pt x="2419" y="3358"/>
                </a:lnTo>
                <a:lnTo>
                  <a:pt x="2406" y="3372"/>
                </a:lnTo>
                <a:lnTo>
                  <a:pt x="2388" y="3383"/>
                </a:lnTo>
                <a:lnTo>
                  <a:pt x="2369" y="3390"/>
                </a:lnTo>
                <a:lnTo>
                  <a:pt x="2348" y="3392"/>
                </a:lnTo>
                <a:lnTo>
                  <a:pt x="2328" y="3390"/>
                </a:lnTo>
                <a:lnTo>
                  <a:pt x="2308" y="3383"/>
                </a:lnTo>
                <a:lnTo>
                  <a:pt x="2291" y="3372"/>
                </a:lnTo>
                <a:lnTo>
                  <a:pt x="2276" y="3358"/>
                </a:lnTo>
                <a:lnTo>
                  <a:pt x="2266" y="3340"/>
                </a:lnTo>
                <a:lnTo>
                  <a:pt x="2259" y="3322"/>
                </a:lnTo>
                <a:lnTo>
                  <a:pt x="2257" y="3300"/>
                </a:lnTo>
                <a:lnTo>
                  <a:pt x="2257" y="2960"/>
                </a:lnTo>
                <a:lnTo>
                  <a:pt x="2002" y="2960"/>
                </a:lnTo>
                <a:lnTo>
                  <a:pt x="2002" y="3300"/>
                </a:lnTo>
                <a:lnTo>
                  <a:pt x="1999" y="3322"/>
                </a:lnTo>
                <a:lnTo>
                  <a:pt x="1993" y="3340"/>
                </a:lnTo>
                <a:lnTo>
                  <a:pt x="1981" y="3358"/>
                </a:lnTo>
                <a:lnTo>
                  <a:pt x="1967" y="3372"/>
                </a:lnTo>
                <a:lnTo>
                  <a:pt x="1950" y="3383"/>
                </a:lnTo>
                <a:lnTo>
                  <a:pt x="1931" y="3390"/>
                </a:lnTo>
                <a:lnTo>
                  <a:pt x="1910" y="3392"/>
                </a:lnTo>
                <a:lnTo>
                  <a:pt x="1889" y="3390"/>
                </a:lnTo>
                <a:lnTo>
                  <a:pt x="1870" y="3383"/>
                </a:lnTo>
                <a:lnTo>
                  <a:pt x="1853" y="3372"/>
                </a:lnTo>
                <a:lnTo>
                  <a:pt x="1838" y="3358"/>
                </a:lnTo>
                <a:lnTo>
                  <a:pt x="1828" y="3340"/>
                </a:lnTo>
                <a:lnTo>
                  <a:pt x="1821" y="3322"/>
                </a:lnTo>
                <a:lnTo>
                  <a:pt x="1819" y="3300"/>
                </a:lnTo>
                <a:lnTo>
                  <a:pt x="1819" y="2960"/>
                </a:lnTo>
                <a:lnTo>
                  <a:pt x="1564" y="2960"/>
                </a:lnTo>
                <a:lnTo>
                  <a:pt x="1564" y="3300"/>
                </a:lnTo>
                <a:lnTo>
                  <a:pt x="1561" y="3322"/>
                </a:lnTo>
                <a:lnTo>
                  <a:pt x="1555" y="3340"/>
                </a:lnTo>
                <a:lnTo>
                  <a:pt x="1543" y="3358"/>
                </a:lnTo>
                <a:lnTo>
                  <a:pt x="1529" y="3372"/>
                </a:lnTo>
                <a:lnTo>
                  <a:pt x="1513" y="3383"/>
                </a:lnTo>
                <a:lnTo>
                  <a:pt x="1493" y="3390"/>
                </a:lnTo>
                <a:lnTo>
                  <a:pt x="1473" y="3392"/>
                </a:lnTo>
                <a:lnTo>
                  <a:pt x="1451" y="3390"/>
                </a:lnTo>
                <a:lnTo>
                  <a:pt x="1431" y="3383"/>
                </a:lnTo>
                <a:lnTo>
                  <a:pt x="1415" y="3372"/>
                </a:lnTo>
                <a:lnTo>
                  <a:pt x="1401" y="3358"/>
                </a:lnTo>
                <a:lnTo>
                  <a:pt x="1390" y="3340"/>
                </a:lnTo>
                <a:lnTo>
                  <a:pt x="1383" y="3322"/>
                </a:lnTo>
                <a:lnTo>
                  <a:pt x="1381" y="3300"/>
                </a:lnTo>
                <a:lnTo>
                  <a:pt x="1381" y="2960"/>
                </a:lnTo>
                <a:lnTo>
                  <a:pt x="1125" y="2960"/>
                </a:lnTo>
                <a:lnTo>
                  <a:pt x="1125" y="3300"/>
                </a:lnTo>
                <a:lnTo>
                  <a:pt x="1123" y="3322"/>
                </a:lnTo>
                <a:lnTo>
                  <a:pt x="1116" y="3340"/>
                </a:lnTo>
                <a:lnTo>
                  <a:pt x="1106" y="3358"/>
                </a:lnTo>
                <a:lnTo>
                  <a:pt x="1091" y="3372"/>
                </a:lnTo>
                <a:lnTo>
                  <a:pt x="1075" y="3383"/>
                </a:lnTo>
                <a:lnTo>
                  <a:pt x="1055" y="3390"/>
                </a:lnTo>
                <a:lnTo>
                  <a:pt x="1034" y="3392"/>
                </a:lnTo>
                <a:lnTo>
                  <a:pt x="1013" y="3390"/>
                </a:lnTo>
                <a:lnTo>
                  <a:pt x="994" y="3383"/>
                </a:lnTo>
                <a:lnTo>
                  <a:pt x="977" y="3372"/>
                </a:lnTo>
                <a:lnTo>
                  <a:pt x="963" y="3358"/>
                </a:lnTo>
                <a:lnTo>
                  <a:pt x="952" y="3340"/>
                </a:lnTo>
                <a:lnTo>
                  <a:pt x="945" y="3322"/>
                </a:lnTo>
                <a:lnTo>
                  <a:pt x="942" y="3300"/>
                </a:lnTo>
                <a:lnTo>
                  <a:pt x="942" y="2960"/>
                </a:lnTo>
                <a:lnTo>
                  <a:pt x="549" y="2960"/>
                </a:lnTo>
                <a:lnTo>
                  <a:pt x="522" y="2957"/>
                </a:lnTo>
                <a:lnTo>
                  <a:pt x="497" y="2947"/>
                </a:lnTo>
                <a:lnTo>
                  <a:pt x="475" y="2934"/>
                </a:lnTo>
                <a:lnTo>
                  <a:pt x="457" y="2916"/>
                </a:lnTo>
                <a:lnTo>
                  <a:pt x="443" y="2894"/>
                </a:lnTo>
                <a:lnTo>
                  <a:pt x="435" y="2869"/>
                </a:lnTo>
                <a:lnTo>
                  <a:pt x="432" y="2842"/>
                </a:lnTo>
                <a:lnTo>
                  <a:pt x="432" y="2446"/>
                </a:lnTo>
                <a:lnTo>
                  <a:pt x="91" y="2446"/>
                </a:lnTo>
                <a:lnTo>
                  <a:pt x="71" y="2444"/>
                </a:lnTo>
                <a:lnTo>
                  <a:pt x="51" y="2437"/>
                </a:lnTo>
                <a:lnTo>
                  <a:pt x="35" y="2427"/>
                </a:lnTo>
                <a:lnTo>
                  <a:pt x="21" y="2412"/>
                </a:lnTo>
                <a:lnTo>
                  <a:pt x="9" y="2395"/>
                </a:lnTo>
                <a:lnTo>
                  <a:pt x="3" y="2376"/>
                </a:lnTo>
                <a:lnTo>
                  <a:pt x="0" y="2355"/>
                </a:lnTo>
                <a:lnTo>
                  <a:pt x="3" y="2334"/>
                </a:lnTo>
                <a:lnTo>
                  <a:pt x="9" y="2314"/>
                </a:lnTo>
                <a:lnTo>
                  <a:pt x="21" y="2298"/>
                </a:lnTo>
                <a:lnTo>
                  <a:pt x="35" y="2284"/>
                </a:lnTo>
                <a:lnTo>
                  <a:pt x="51" y="2272"/>
                </a:lnTo>
                <a:lnTo>
                  <a:pt x="71" y="2266"/>
                </a:lnTo>
                <a:lnTo>
                  <a:pt x="91" y="2263"/>
                </a:lnTo>
                <a:lnTo>
                  <a:pt x="432" y="2263"/>
                </a:lnTo>
                <a:lnTo>
                  <a:pt x="432" y="2007"/>
                </a:lnTo>
                <a:lnTo>
                  <a:pt x="91" y="2007"/>
                </a:lnTo>
                <a:lnTo>
                  <a:pt x="71" y="2005"/>
                </a:lnTo>
                <a:lnTo>
                  <a:pt x="51" y="1998"/>
                </a:lnTo>
                <a:lnTo>
                  <a:pt x="35" y="1988"/>
                </a:lnTo>
                <a:lnTo>
                  <a:pt x="21" y="1973"/>
                </a:lnTo>
                <a:lnTo>
                  <a:pt x="9" y="1956"/>
                </a:lnTo>
                <a:lnTo>
                  <a:pt x="3" y="1936"/>
                </a:lnTo>
                <a:lnTo>
                  <a:pt x="0" y="1916"/>
                </a:lnTo>
                <a:lnTo>
                  <a:pt x="3" y="1895"/>
                </a:lnTo>
                <a:lnTo>
                  <a:pt x="9" y="1875"/>
                </a:lnTo>
                <a:lnTo>
                  <a:pt x="21" y="1858"/>
                </a:lnTo>
                <a:lnTo>
                  <a:pt x="35" y="1844"/>
                </a:lnTo>
                <a:lnTo>
                  <a:pt x="51" y="1833"/>
                </a:lnTo>
                <a:lnTo>
                  <a:pt x="71" y="1826"/>
                </a:lnTo>
                <a:lnTo>
                  <a:pt x="91" y="1824"/>
                </a:lnTo>
                <a:lnTo>
                  <a:pt x="432" y="1824"/>
                </a:lnTo>
                <a:lnTo>
                  <a:pt x="432" y="1568"/>
                </a:lnTo>
                <a:lnTo>
                  <a:pt x="91" y="1568"/>
                </a:lnTo>
                <a:lnTo>
                  <a:pt x="71" y="1566"/>
                </a:lnTo>
                <a:lnTo>
                  <a:pt x="51" y="1559"/>
                </a:lnTo>
                <a:lnTo>
                  <a:pt x="35" y="1547"/>
                </a:lnTo>
                <a:lnTo>
                  <a:pt x="21" y="1534"/>
                </a:lnTo>
                <a:lnTo>
                  <a:pt x="9" y="1517"/>
                </a:lnTo>
                <a:lnTo>
                  <a:pt x="3" y="1497"/>
                </a:lnTo>
                <a:lnTo>
                  <a:pt x="0" y="1476"/>
                </a:lnTo>
                <a:lnTo>
                  <a:pt x="3" y="1455"/>
                </a:lnTo>
                <a:lnTo>
                  <a:pt x="9" y="1436"/>
                </a:lnTo>
                <a:lnTo>
                  <a:pt x="21" y="1419"/>
                </a:lnTo>
                <a:lnTo>
                  <a:pt x="35" y="1404"/>
                </a:lnTo>
                <a:lnTo>
                  <a:pt x="51" y="1394"/>
                </a:lnTo>
                <a:lnTo>
                  <a:pt x="71" y="1387"/>
                </a:lnTo>
                <a:lnTo>
                  <a:pt x="91" y="1385"/>
                </a:lnTo>
                <a:lnTo>
                  <a:pt x="432" y="1385"/>
                </a:lnTo>
                <a:lnTo>
                  <a:pt x="432" y="1129"/>
                </a:lnTo>
                <a:lnTo>
                  <a:pt x="91" y="1129"/>
                </a:lnTo>
                <a:lnTo>
                  <a:pt x="71" y="1126"/>
                </a:lnTo>
                <a:lnTo>
                  <a:pt x="51" y="1120"/>
                </a:lnTo>
                <a:lnTo>
                  <a:pt x="35" y="1108"/>
                </a:lnTo>
                <a:lnTo>
                  <a:pt x="21" y="1094"/>
                </a:lnTo>
                <a:lnTo>
                  <a:pt x="9" y="1077"/>
                </a:lnTo>
                <a:lnTo>
                  <a:pt x="3" y="1058"/>
                </a:lnTo>
                <a:lnTo>
                  <a:pt x="0" y="1037"/>
                </a:lnTo>
                <a:lnTo>
                  <a:pt x="3" y="1016"/>
                </a:lnTo>
                <a:lnTo>
                  <a:pt x="9" y="997"/>
                </a:lnTo>
                <a:lnTo>
                  <a:pt x="21" y="979"/>
                </a:lnTo>
                <a:lnTo>
                  <a:pt x="35" y="965"/>
                </a:lnTo>
                <a:lnTo>
                  <a:pt x="51" y="955"/>
                </a:lnTo>
                <a:lnTo>
                  <a:pt x="71" y="947"/>
                </a:lnTo>
                <a:lnTo>
                  <a:pt x="91" y="945"/>
                </a:lnTo>
                <a:lnTo>
                  <a:pt x="432" y="945"/>
                </a:lnTo>
                <a:lnTo>
                  <a:pt x="432" y="550"/>
                </a:lnTo>
                <a:lnTo>
                  <a:pt x="435" y="523"/>
                </a:lnTo>
                <a:lnTo>
                  <a:pt x="443" y="498"/>
                </a:lnTo>
                <a:lnTo>
                  <a:pt x="457" y="476"/>
                </a:lnTo>
                <a:lnTo>
                  <a:pt x="475" y="458"/>
                </a:lnTo>
                <a:lnTo>
                  <a:pt x="497" y="444"/>
                </a:lnTo>
                <a:lnTo>
                  <a:pt x="522" y="435"/>
                </a:lnTo>
                <a:lnTo>
                  <a:pt x="549" y="432"/>
                </a:lnTo>
                <a:lnTo>
                  <a:pt x="942" y="432"/>
                </a:lnTo>
                <a:lnTo>
                  <a:pt x="942" y="92"/>
                </a:lnTo>
                <a:lnTo>
                  <a:pt x="945" y="70"/>
                </a:lnTo>
                <a:lnTo>
                  <a:pt x="952" y="52"/>
                </a:lnTo>
                <a:lnTo>
                  <a:pt x="963" y="34"/>
                </a:lnTo>
                <a:lnTo>
                  <a:pt x="977" y="20"/>
                </a:lnTo>
                <a:lnTo>
                  <a:pt x="994" y="9"/>
                </a:lnTo>
                <a:lnTo>
                  <a:pt x="1013" y="2"/>
                </a:lnTo>
                <a:lnTo>
                  <a:pt x="103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
          <p:cNvSpPr>
            <a:spLocks/>
          </p:cNvSpPr>
          <p:nvPr/>
        </p:nvSpPr>
        <p:spPr bwMode="auto">
          <a:xfrm>
            <a:off x="5168596" y="4564334"/>
            <a:ext cx="295275" cy="317500"/>
          </a:xfrm>
          <a:custGeom>
            <a:avLst/>
            <a:gdLst>
              <a:gd name="T0" fmla="*/ 477 w 2793"/>
              <a:gd name="T1" fmla="*/ 14 h 3193"/>
              <a:gd name="T2" fmla="*/ 1075 w 2793"/>
              <a:gd name="T3" fmla="*/ 723 h 3193"/>
              <a:gd name="T4" fmla="*/ 1098 w 2793"/>
              <a:gd name="T5" fmla="*/ 765 h 3193"/>
              <a:gd name="T6" fmla="*/ 1100 w 2793"/>
              <a:gd name="T7" fmla="*/ 834 h 3193"/>
              <a:gd name="T8" fmla="*/ 1061 w 2793"/>
              <a:gd name="T9" fmla="*/ 897 h 3193"/>
              <a:gd name="T10" fmla="*/ 794 w 2793"/>
              <a:gd name="T11" fmla="*/ 1103 h 3193"/>
              <a:gd name="T12" fmla="*/ 769 w 2793"/>
              <a:gd name="T13" fmla="*/ 1178 h 3193"/>
              <a:gd name="T14" fmla="*/ 782 w 2793"/>
              <a:gd name="T15" fmla="*/ 1266 h 3193"/>
              <a:gd name="T16" fmla="*/ 822 w 2793"/>
              <a:gd name="T17" fmla="*/ 1360 h 3193"/>
              <a:gd name="T18" fmla="*/ 879 w 2793"/>
              <a:gd name="T19" fmla="*/ 1457 h 3193"/>
              <a:gd name="T20" fmla="*/ 1428 w 2793"/>
              <a:gd name="T21" fmla="*/ 2115 h 3193"/>
              <a:gd name="T22" fmla="*/ 1558 w 2793"/>
              <a:gd name="T23" fmla="*/ 2234 h 3193"/>
              <a:gd name="T24" fmla="*/ 1663 w 2793"/>
              <a:gd name="T25" fmla="*/ 2310 h 3193"/>
              <a:gd name="T26" fmla="*/ 1752 w 2793"/>
              <a:gd name="T27" fmla="*/ 2338 h 3193"/>
              <a:gd name="T28" fmla="*/ 1828 w 2793"/>
              <a:gd name="T29" fmla="*/ 2316 h 3193"/>
              <a:gd name="T30" fmla="*/ 2076 w 2793"/>
              <a:gd name="T31" fmla="*/ 2056 h 3193"/>
              <a:gd name="T32" fmla="*/ 2146 w 2793"/>
              <a:gd name="T33" fmla="*/ 2055 h 3193"/>
              <a:gd name="T34" fmla="*/ 2204 w 2793"/>
              <a:gd name="T35" fmla="*/ 2095 h 3193"/>
              <a:gd name="T36" fmla="*/ 2788 w 2793"/>
              <a:gd name="T37" fmla="*/ 2815 h 3193"/>
              <a:gd name="T38" fmla="*/ 2789 w 2793"/>
              <a:gd name="T39" fmla="*/ 2885 h 3193"/>
              <a:gd name="T40" fmla="*/ 2751 w 2793"/>
              <a:gd name="T41" fmla="*/ 2946 h 3193"/>
              <a:gd name="T42" fmla="*/ 2459 w 2793"/>
              <a:gd name="T43" fmla="*/ 3141 h 3193"/>
              <a:gd name="T44" fmla="*/ 2387 w 2793"/>
              <a:gd name="T45" fmla="*/ 3168 h 3193"/>
              <a:gd name="T46" fmla="*/ 2291 w 2793"/>
              <a:gd name="T47" fmla="*/ 3187 h 3193"/>
              <a:gd name="T48" fmla="*/ 2174 w 2793"/>
              <a:gd name="T49" fmla="*/ 3192 h 3193"/>
              <a:gd name="T50" fmla="*/ 2036 w 2793"/>
              <a:gd name="T51" fmla="*/ 3179 h 3193"/>
              <a:gd name="T52" fmla="*/ 1878 w 2793"/>
              <a:gd name="T53" fmla="*/ 3139 h 3193"/>
              <a:gd name="T54" fmla="*/ 1702 w 2793"/>
              <a:gd name="T55" fmla="*/ 3069 h 3193"/>
              <a:gd name="T56" fmla="*/ 1507 w 2793"/>
              <a:gd name="T57" fmla="*/ 2964 h 3193"/>
              <a:gd name="T58" fmla="*/ 1297 w 2793"/>
              <a:gd name="T59" fmla="*/ 2817 h 3193"/>
              <a:gd name="T60" fmla="*/ 1072 w 2793"/>
              <a:gd name="T61" fmla="*/ 2622 h 3193"/>
              <a:gd name="T62" fmla="*/ 834 w 2793"/>
              <a:gd name="T63" fmla="*/ 2376 h 3193"/>
              <a:gd name="T64" fmla="*/ 593 w 2793"/>
              <a:gd name="T65" fmla="*/ 2086 h 3193"/>
              <a:gd name="T66" fmla="*/ 402 w 2793"/>
              <a:gd name="T67" fmla="*/ 1817 h 3193"/>
              <a:gd name="T68" fmla="*/ 254 w 2793"/>
              <a:gd name="T69" fmla="*/ 1570 h 3193"/>
              <a:gd name="T70" fmla="*/ 145 w 2793"/>
              <a:gd name="T71" fmla="*/ 1345 h 3193"/>
              <a:gd name="T72" fmla="*/ 69 w 2793"/>
              <a:gd name="T73" fmla="*/ 1140 h 3193"/>
              <a:gd name="T74" fmla="*/ 23 w 2793"/>
              <a:gd name="T75" fmla="*/ 955 h 3193"/>
              <a:gd name="T76" fmla="*/ 3 w 2793"/>
              <a:gd name="T77" fmla="*/ 793 h 3193"/>
              <a:gd name="T78" fmla="*/ 2 w 2793"/>
              <a:gd name="T79" fmla="*/ 650 h 3193"/>
              <a:gd name="T80" fmla="*/ 17 w 2793"/>
              <a:gd name="T81" fmla="*/ 528 h 3193"/>
              <a:gd name="T82" fmla="*/ 44 w 2793"/>
              <a:gd name="T83" fmla="*/ 427 h 3193"/>
              <a:gd name="T84" fmla="*/ 76 w 2793"/>
              <a:gd name="T85" fmla="*/ 345 h 3193"/>
              <a:gd name="T86" fmla="*/ 111 w 2793"/>
              <a:gd name="T87" fmla="*/ 285 h 3193"/>
              <a:gd name="T88" fmla="*/ 346 w 2793"/>
              <a:gd name="T89" fmla="*/ 30 h 3193"/>
              <a:gd name="T90" fmla="*/ 409 w 2793"/>
              <a:gd name="T91" fmla="*/ 1 h 3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93" h="3193">
                <a:moveTo>
                  <a:pt x="433" y="0"/>
                </a:moveTo>
                <a:lnTo>
                  <a:pt x="455" y="4"/>
                </a:lnTo>
                <a:lnTo>
                  <a:pt x="477" y="14"/>
                </a:lnTo>
                <a:lnTo>
                  <a:pt x="497" y="26"/>
                </a:lnTo>
                <a:lnTo>
                  <a:pt x="514" y="44"/>
                </a:lnTo>
                <a:lnTo>
                  <a:pt x="1075" y="723"/>
                </a:lnTo>
                <a:lnTo>
                  <a:pt x="1075" y="724"/>
                </a:lnTo>
                <a:lnTo>
                  <a:pt x="1089" y="744"/>
                </a:lnTo>
                <a:lnTo>
                  <a:pt x="1098" y="765"/>
                </a:lnTo>
                <a:lnTo>
                  <a:pt x="1103" y="788"/>
                </a:lnTo>
                <a:lnTo>
                  <a:pt x="1104" y="811"/>
                </a:lnTo>
                <a:lnTo>
                  <a:pt x="1100" y="834"/>
                </a:lnTo>
                <a:lnTo>
                  <a:pt x="1092" y="857"/>
                </a:lnTo>
                <a:lnTo>
                  <a:pt x="1079" y="878"/>
                </a:lnTo>
                <a:lnTo>
                  <a:pt x="1061" y="897"/>
                </a:lnTo>
                <a:lnTo>
                  <a:pt x="1061" y="898"/>
                </a:lnTo>
                <a:lnTo>
                  <a:pt x="813" y="1080"/>
                </a:lnTo>
                <a:lnTo>
                  <a:pt x="794" y="1103"/>
                </a:lnTo>
                <a:lnTo>
                  <a:pt x="781" y="1127"/>
                </a:lnTo>
                <a:lnTo>
                  <a:pt x="773" y="1152"/>
                </a:lnTo>
                <a:lnTo>
                  <a:pt x="769" y="1178"/>
                </a:lnTo>
                <a:lnTo>
                  <a:pt x="770" y="1206"/>
                </a:lnTo>
                <a:lnTo>
                  <a:pt x="774" y="1236"/>
                </a:lnTo>
                <a:lnTo>
                  <a:pt x="782" y="1266"/>
                </a:lnTo>
                <a:lnTo>
                  <a:pt x="792" y="1296"/>
                </a:lnTo>
                <a:lnTo>
                  <a:pt x="807" y="1327"/>
                </a:lnTo>
                <a:lnTo>
                  <a:pt x="822" y="1360"/>
                </a:lnTo>
                <a:lnTo>
                  <a:pt x="839" y="1392"/>
                </a:lnTo>
                <a:lnTo>
                  <a:pt x="858" y="1424"/>
                </a:lnTo>
                <a:lnTo>
                  <a:pt x="879" y="1457"/>
                </a:lnTo>
                <a:lnTo>
                  <a:pt x="900" y="1490"/>
                </a:lnTo>
                <a:lnTo>
                  <a:pt x="1379" y="2066"/>
                </a:lnTo>
                <a:lnTo>
                  <a:pt x="1428" y="2115"/>
                </a:lnTo>
                <a:lnTo>
                  <a:pt x="1475" y="2159"/>
                </a:lnTo>
                <a:lnTo>
                  <a:pt x="1517" y="2199"/>
                </a:lnTo>
                <a:lnTo>
                  <a:pt x="1558" y="2234"/>
                </a:lnTo>
                <a:lnTo>
                  <a:pt x="1595" y="2264"/>
                </a:lnTo>
                <a:lnTo>
                  <a:pt x="1630" y="2289"/>
                </a:lnTo>
                <a:lnTo>
                  <a:pt x="1663" y="2310"/>
                </a:lnTo>
                <a:lnTo>
                  <a:pt x="1695" y="2325"/>
                </a:lnTo>
                <a:lnTo>
                  <a:pt x="1724" y="2334"/>
                </a:lnTo>
                <a:lnTo>
                  <a:pt x="1752" y="2338"/>
                </a:lnTo>
                <a:lnTo>
                  <a:pt x="1778" y="2336"/>
                </a:lnTo>
                <a:lnTo>
                  <a:pt x="1803" y="2329"/>
                </a:lnTo>
                <a:lnTo>
                  <a:pt x="1828" y="2316"/>
                </a:lnTo>
                <a:lnTo>
                  <a:pt x="2035" y="2080"/>
                </a:lnTo>
                <a:lnTo>
                  <a:pt x="2055" y="2065"/>
                </a:lnTo>
                <a:lnTo>
                  <a:pt x="2076" y="2056"/>
                </a:lnTo>
                <a:lnTo>
                  <a:pt x="2100" y="2052"/>
                </a:lnTo>
                <a:lnTo>
                  <a:pt x="2122" y="2051"/>
                </a:lnTo>
                <a:lnTo>
                  <a:pt x="2146" y="2055"/>
                </a:lnTo>
                <a:lnTo>
                  <a:pt x="2167" y="2063"/>
                </a:lnTo>
                <a:lnTo>
                  <a:pt x="2186" y="2077"/>
                </a:lnTo>
                <a:lnTo>
                  <a:pt x="2204" y="2095"/>
                </a:lnTo>
                <a:lnTo>
                  <a:pt x="2765" y="2773"/>
                </a:lnTo>
                <a:lnTo>
                  <a:pt x="2778" y="2793"/>
                </a:lnTo>
                <a:lnTo>
                  <a:pt x="2788" y="2815"/>
                </a:lnTo>
                <a:lnTo>
                  <a:pt x="2792" y="2838"/>
                </a:lnTo>
                <a:lnTo>
                  <a:pt x="2793" y="2861"/>
                </a:lnTo>
                <a:lnTo>
                  <a:pt x="2789" y="2885"/>
                </a:lnTo>
                <a:lnTo>
                  <a:pt x="2781" y="2907"/>
                </a:lnTo>
                <a:lnTo>
                  <a:pt x="2768" y="2927"/>
                </a:lnTo>
                <a:lnTo>
                  <a:pt x="2751" y="2946"/>
                </a:lnTo>
                <a:lnTo>
                  <a:pt x="2494" y="3120"/>
                </a:lnTo>
                <a:lnTo>
                  <a:pt x="2479" y="3131"/>
                </a:lnTo>
                <a:lnTo>
                  <a:pt x="2459" y="3141"/>
                </a:lnTo>
                <a:lnTo>
                  <a:pt x="2438" y="3151"/>
                </a:lnTo>
                <a:lnTo>
                  <a:pt x="2415" y="3160"/>
                </a:lnTo>
                <a:lnTo>
                  <a:pt x="2387" y="3168"/>
                </a:lnTo>
                <a:lnTo>
                  <a:pt x="2357" y="3176"/>
                </a:lnTo>
                <a:lnTo>
                  <a:pt x="2326" y="3183"/>
                </a:lnTo>
                <a:lnTo>
                  <a:pt x="2291" y="3187"/>
                </a:lnTo>
                <a:lnTo>
                  <a:pt x="2255" y="3191"/>
                </a:lnTo>
                <a:lnTo>
                  <a:pt x="2216" y="3193"/>
                </a:lnTo>
                <a:lnTo>
                  <a:pt x="2174" y="3192"/>
                </a:lnTo>
                <a:lnTo>
                  <a:pt x="2130" y="3190"/>
                </a:lnTo>
                <a:lnTo>
                  <a:pt x="2085" y="3186"/>
                </a:lnTo>
                <a:lnTo>
                  <a:pt x="2036" y="3179"/>
                </a:lnTo>
                <a:lnTo>
                  <a:pt x="1985" y="3168"/>
                </a:lnTo>
                <a:lnTo>
                  <a:pt x="1933" y="3155"/>
                </a:lnTo>
                <a:lnTo>
                  <a:pt x="1878" y="3139"/>
                </a:lnTo>
                <a:lnTo>
                  <a:pt x="1821" y="3119"/>
                </a:lnTo>
                <a:lnTo>
                  <a:pt x="1762" y="3096"/>
                </a:lnTo>
                <a:lnTo>
                  <a:pt x="1702" y="3069"/>
                </a:lnTo>
                <a:lnTo>
                  <a:pt x="1639" y="3038"/>
                </a:lnTo>
                <a:lnTo>
                  <a:pt x="1573" y="3004"/>
                </a:lnTo>
                <a:lnTo>
                  <a:pt x="1507" y="2964"/>
                </a:lnTo>
                <a:lnTo>
                  <a:pt x="1439" y="2919"/>
                </a:lnTo>
                <a:lnTo>
                  <a:pt x="1369" y="2870"/>
                </a:lnTo>
                <a:lnTo>
                  <a:pt x="1297" y="2817"/>
                </a:lnTo>
                <a:lnTo>
                  <a:pt x="1224" y="2758"/>
                </a:lnTo>
                <a:lnTo>
                  <a:pt x="1149" y="2693"/>
                </a:lnTo>
                <a:lnTo>
                  <a:pt x="1072" y="2622"/>
                </a:lnTo>
                <a:lnTo>
                  <a:pt x="994" y="2547"/>
                </a:lnTo>
                <a:lnTo>
                  <a:pt x="914" y="2465"/>
                </a:lnTo>
                <a:lnTo>
                  <a:pt x="834" y="2376"/>
                </a:lnTo>
                <a:lnTo>
                  <a:pt x="752" y="2281"/>
                </a:lnTo>
                <a:lnTo>
                  <a:pt x="667" y="2180"/>
                </a:lnTo>
                <a:lnTo>
                  <a:pt x="593" y="2086"/>
                </a:lnTo>
                <a:lnTo>
                  <a:pt x="524" y="1994"/>
                </a:lnTo>
                <a:lnTo>
                  <a:pt x="460" y="1905"/>
                </a:lnTo>
                <a:lnTo>
                  <a:pt x="402" y="1817"/>
                </a:lnTo>
                <a:lnTo>
                  <a:pt x="348" y="1733"/>
                </a:lnTo>
                <a:lnTo>
                  <a:pt x="298" y="1650"/>
                </a:lnTo>
                <a:lnTo>
                  <a:pt x="254" y="1570"/>
                </a:lnTo>
                <a:lnTo>
                  <a:pt x="213" y="1493"/>
                </a:lnTo>
                <a:lnTo>
                  <a:pt x="177" y="1418"/>
                </a:lnTo>
                <a:lnTo>
                  <a:pt x="145" y="1345"/>
                </a:lnTo>
                <a:lnTo>
                  <a:pt x="116" y="1274"/>
                </a:lnTo>
                <a:lnTo>
                  <a:pt x="91" y="1205"/>
                </a:lnTo>
                <a:lnTo>
                  <a:pt x="69" y="1140"/>
                </a:lnTo>
                <a:lnTo>
                  <a:pt x="51" y="1076"/>
                </a:lnTo>
                <a:lnTo>
                  <a:pt x="36" y="1015"/>
                </a:lnTo>
                <a:lnTo>
                  <a:pt x="23" y="955"/>
                </a:lnTo>
                <a:lnTo>
                  <a:pt x="14" y="899"/>
                </a:lnTo>
                <a:lnTo>
                  <a:pt x="7" y="845"/>
                </a:lnTo>
                <a:lnTo>
                  <a:pt x="3" y="793"/>
                </a:lnTo>
                <a:lnTo>
                  <a:pt x="1" y="743"/>
                </a:lnTo>
                <a:lnTo>
                  <a:pt x="0" y="695"/>
                </a:lnTo>
                <a:lnTo>
                  <a:pt x="2" y="650"/>
                </a:lnTo>
                <a:lnTo>
                  <a:pt x="6" y="607"/>
                </a:lnTo>
                <a:lnTo>
                  <a:pt x="11" y="566"/>
                </a:lnTo>
                <a:lnTo>
                  <a:pt x="17" y="528"/>
                </a:lnTo>
                <a:lnTo>
                  <a:pt x="25" y="491"/>
                </a:lnTo>
                <a:lnTo>
                  <a:pt x="34" y="458"/>
                </a:lnTo>
                <a:lnTo>
                  <a:pt x="44" y="427"/>
                </a:lnTo>
                <a:lnTo>
                  <a:pt x="54" y="397"/>
                </a:lnTo>
                <a:lnTo>
                  <a:pt x="65" y="370"/>
                </a:lnTo>
                <a:lnTo>
                  <a:pt x="76" y="345"/>
                </a:lnTo>
                <a:lnTo>
                  <a:pt x="88" y="323"/>
                </a:lnTo>
                <a:lnTo>
                  <a:pt x="99" y="304"/>
                </a:lnTo>
                <a:lnTo>
                  <a:pt x="111" y="285"/>
                </a:lnTo>
                <a:lnTo>
                  <a:pt x="122" y="270"/>
                </a:lnTo>
                <a:lnTo>
                  <a:pt x="132" y="257"/>
                </a:lnTo>
                <a:lnTo>
                  <a:pt x="346" y="30"/>
                </a:lnTo>
                <a:lnTo>
                  <a:pt x="366" y="16"/>
                </a:lnTo>
                <a:lnTo>
                  <a:pt x="387" y="7"/>
                </a:lnTo>
                <a:lnTo>
                  <a:pt x="409" y="1"/>
                </a:lnTo>
                <a:lnTo>
                  <a:pt x="43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6"/>
          <p:cNvSpPr>
            <a:spLocks noEditPoints="1"/>
          </p:cNvSpPr>
          <p:nvPr/>
        </p:nvSpPr>
        <p:spPr bwMode="auto">
          <a:xfrm>
            <a:off x="5504838" y="5854044"/>
            <a:ext cx="392113" cy="241300"/>
          </a:xfrm>
          <a:custGeom>
            <a:avLst/>
            <a:gdLst>
              <a:gd name="T0" fmla="*/ 1966 w 3463"/>
              <a:gd name="T1" fmla="*/ 1314 h 2140"/>
              <a:gd name="T2" fmla="*/ 1966 w 3463"/>
              <a:gd name="T3" fmla="*/ 1608 h 2140"/>
              <a:gd name="T4" fmla="*/ 2234 w 3463"/>
              <a:gd name="T5" fmla="*/ 1728 h 2140"/>
              <a:gd name="T6" fmla="*/ 2452 w 3463"/>
              <a:gd name="T7" fmla="*/ 1539 h 2140"/>
              <a:gd name="T8" fmla="*/ 2371 w 3463"/>
              <a:gd name="T9" fmla="*/ 1256 h 2140"/>
              <a:gd name="T10" fmla="*/ 1191 w 3463"/>
              <a:gd name="T11" fmla="*/ 1201 h 2140"/>
              <a:gd name="T12" fmla="*/ 1002 w 3463"/>
              <a:gd name="T13" fmla="*/ 1421 h 2140"/>
              <a:gd name="T14" fmla="*/ 1122 w 3463"/>
              <a:gd name="T15" fmla="*/ 1688 h 2140"/>
              <a:gd name="T16" fmla="*/ 1417 w 3463"/>
              <a:gd name="T17" fmla="*/ 1688 h 2140"/>
              <a:gd name="T18" fmla="*/ 1537 w 3463"/>
              <a:gd name="T19" fmla="*/ 1421 h 2140"/>
              <a:gd name="T20" fmla="*/ 1348 w 3463"/>
              <a:gd name="T21" fmla="*/ 1201 h 2140"/>
              <a:gd name="T22" fmla="*/ 2566 w 3463"/>
              <a:gd name="T23" fmla="*/ 971 h 2140"/>
              <a:gd name="T24" fmla="*/ 2609 w 3463"/>
              <a:gd name="T25" fmla="*/ 1107 h 2140"/>
              <a:gd name="T26" fmla="*/ 2719 w 3463"/>
              <a:gd name="T27" fmla="*/ 1101 h 2140"/>
              <a:gd name="T28" fmla="*/ 2719 w 3463"/>
              <a:gd name="T29" fmla="*/ 932 h 2140"/>
              <a:gd name="T30" fmla="*/ 2792 w 3463"/>
              <a:gd name="T31" fmla="*/ 738 h 2140"/>
              <a:gd name="T32" fmla="*/ 2828 w 3463"/>
              <a:gd name="T33" fmla="*/ 896 h 2140"/>
              <a:gd name="T34" fmla="*/ 2974 w 3463"/>
              <a:gd name="T35" fmla="*/ 827 h 2140"/>
              <a:gd name="T36" fmla="*/ 2873 w 3463"/>
              <a:gd name="T37" fmla="*/ 699 h 2140"/>
              <a:gd name="T38" fmla="*/ 2341 w 3463"/>
              <a:gd name="T39" fmla="*/ 803 h 2140"/>
              <a:gd name="T40" fmla="*/ 2469 w 3463"/>
              <a:gd name="T41" fmla="*/ 904 h 2140"/>
              <a:gd name="T42" fmla="*/ 2539 w 3463"/>
              <a:gd name="T43" fmla="*/ 758 h 2140"/>
              <a:gd name="T44" fmla="*/ 697 w 3463"/>
              <a:gd name="T45" fmla="*/ 504 h 2140"/>
              <a:gd name="T46" fmla="*/ 520 w 3463"/>
              <a:gd name="T47" fmla="*/ 681 h 2140"/>
              <a:gd name="T48" fmla="*/ 564 w 3463"/>
              <a:gd name="T49" fmla="*/ 947 h 2140"/>
              <a:gd name="T50" fmla="*/ 908 w 3463"/>
              <a:gd name="T51" fmla="*/ 1112 h 2140"/>
              <a:gd name="T52" fmla="*/ 962 w 3463"/>
              <a:gd name="T53" fmla="*/ 1067 h 2140"/>
              <a:gd name="T54" fmla="*/ 1125 w 3463"/>
              <a:gd name="T55" fmla="*/ 910 h 2140"/>
              <a:gd name="T56" fmla="*/ 963 w 3463"/>
              <a:gd name="T57" fmla="*/ 659 h 2140"/>
              <a:gd name="T58" fmla="*/ 2659 w 3463"/>
              <a:gd name="T59" fmla="*/ 485 h 2140"/>
              <a:gd name="T60" fmla="*/ 2558 w 3463"/>
              <a:gd name="T61" fmla="*/ 612 h 2140"/>
              <a:gd name="T62" fmla="*/ 2697 w 3463"/>
              <a:gd name="T63" fmla="*/ 685 h 2140"/>
              <a:gd name="T64" fmla="*/ 2737 w 3463"/>
              <a:gd name="T65" fmla="*/ 520 h 2140"/>
              <a:gd name="T66" fmla="*/ 984 w 3463"/>
              <a:gd name="T67" fmla="*/ 8 h 2140"/>
              <a:gd name="T68" fmla="*/ 1326 w 3463"/>
              <a:gd name="T69" fmla="*/ 187 h 2140"/>
              <a:gd name="T70" fmla="*/ 2353 w 3463"/>
              <a:gd name="T71" fmla="*/ 47 h 2140"/>
              <a:gd name="T72" fmla="*/ 2650 w 3463"/>
              <a:gd name="T73" fmla="*/ 10 h 2140"/>
              <a:gd name="T74" fmla="*/ 2994 w 3463"/>
              <a:gd name="T75" fmla="*/ 257 h 2140"/>
              <a:gd name="T76" fmla="*/ 3270 w 3463"/>
              <a:gd name="T77" fmla="*/ 788 h 2140"/>
              <a:gd name="T78" fmla="*/ 3423 w 3463"/>
              <a:gd name="T79" fmla="*/ 1329 h 2140"/>
              <a:gd name="T80" fmla="*/ 3459 w 3463"/>
              <a:gd name="T81" fmla="*/ 1812 h 2140"/>
              <a:gd name="T82" fmla="*/ 3344 w 3463"/>
              <a:gd name="T83" fmla="*/ 2106 h 2140"/>
              <a:gd name="T84" fmla="*/ 3082 w 3463"/>
              <a:gd name="T85" fmla="*/ 2094 h 2140"/>
              <a:gd name="T86" fmla="*/ 2728 w 3463"/>
              <a:gd name="T87" fmla="*/ 1826 h 2140"/>
              <a:gd name="T88" fmla="*/ 2425 w 3463"/>
              <a:gd name="T89" fmla="*/ 1845 h 2140"/>
              <a:gd name="T90" fmla="*/ 2038 w 3463"/>
              <a:gd name="T91" fmla="*/ 1882 h 2140"/>
              <a:gd name="T92" fmla="*/ 1765 w 3463"/>
              <a:gd name="T93" fmla="*/ 1597 h 2140"/>
              <a:gd name="T94" fmla="*/ 1557 w 3463"/>
              <a:gd name="T95" fmla="*/ 1805 h 2140"/>
              <a:gd name="T96" fmla="*/ 1170 w 3463"/>
              <a:gd name="T97" fmla="*/ 1899 h 2140"/>
              <a:gd name="T98" fmla="*/ 874 w 3463"/>
              <a:gd name="T99" fmla="*/ 1675 h 2140"/>
              <a:gd name="T100" fmla="*/ 518 w 3463"/>
              <a:gd name="T101" fmla="*/ 2018 h 2140"/>
              <a:gd name="T102" fmla="*/ 207 w 3463"/>
              <a:gd name="T103" fmla="*/ 2140 h 2140"/>
              <a:gd name="T104" fmla="*/ 27 w 3463"/>
              <a:gd name="T105" fmla="*/ 1952 h 2140"/>
              <a:gd name="T106" fmla="*/ 12 w 3463"/>
              <a:gd name="T107" fmla="*/ 1524 h 2140"/>
              <a:gd name="T108" fmla="*/ 125 w 3463"/>
              <a:gd name="T109" fmla="*/ 989 h 2140"/>
              <a:gd name="T110" fmla="*/ 342 w 3463"/>
              <a:gd name="T111" fmla="*/ 457 h 2140"/>
              <a:gd name="T112" fmla="*/ 683 w 3463"/>
              <a:gd name="T113" fmla="*/ 59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3" h="2140">
                <a:moveTo>
                  <a:pt x="2194" y="1190"/>
                </a:moveTo>
                <a:lnTo>
                  <a:pt x="2154" y="1193"/>
                </a:lnTo>
                <a:lnTo>
                  <a:pt x="2116" y="1201"/>
                </a:lnTo>
                <a:lnTo>
                  <a:pt x="2080" y="1215"/>
                </a:lnTo>
                <a:lnTo>
                  <a:pt x="2046" y="1234"/>
                </a:lnTo>
                <a:lnTo>
                  <a:pt x="2016" y="1256"/>
                </a:lnTo>
                <a:lnTo>
                  <a:pt x="1990" y="1283"/>
                </a:lnTo>
                <a:lnTo>
                  <a:pt x="1966" y="1314"/>
                </a:lnTo>
                <a:lnTo>
                  <a:pt x="1949" y="1347"/>
                </a:lnTo>
                <a:lnTo>
                  <a:pt x="1935" y="1382"/>
                </a:lnTo>
                <a:lnTo>
                  <a:pt x="1925" y="1421"/>
                </a:lnTo>
                <a:lnTo>
                  <a:pt x="1923" y="1461"/>
                </a:lnTo>
                <a:lnTo>
                  <a:pt x="1925" y="1501"/>
                </a:lnTo>
                <a:lnTo>
                  <a:pt x="1935" y="1539"/>
                </a:lnTo>
                <a:lnTo>
                  <a:pt x="1949" y="1575"/>
                </a:lnTo>
                <a:lnTo>
                  <a:pt x="1966" y="1608"/>
                </a:lnTo>
                <a:lnTo>
                  <a:pt x="1990" y="1638"/>
                </a:lnTo>
                <a:lnTo>
                  <a:pt x="2016" y="1665"/>
                </a:lnTo>
                <a:lnTo>
                  <a:pt x="2046" y="1688"/>
                </a:lnTo>
                <a:lnTo>
                  <a:pt x="2080" y="1706"/>
                </a:lnTo>
                <a:lnTo>
                  <a:pt x="2116" y="1720"/>
                </a:lnTo>
                <a:lnTo>
                  <a:pt x="2154" y="1728"/>
                </a:lnTo>
                <a:lnTo>
                  <a:pt x="2194" y="1731"/>
                </a:lnTo>
                <a:lnTo>
                  <a:pt x="2234" y="1728"/>
                </a:lnTo>
                <a:lnTo>
                  <a:pt x="2272" y="1720"/>
                </a:lnTo>
                <a:lnTo>
                  <a:pt x="2307" y="1706"/>
                </a:lnTo>
                <a:lnTo>
                  <a:pt x="2341" y="1688"/>
                </a:lnTo>
                <a:lnTo>
                  <a:pt x="2371" y="1665"/>
                </a:lnTo>
                <a:lnTo>
                  <a:pt x="2398" y="1638"/>
                </a:lnTo>
                <a:lnTo>
                  <a:pt x="2421" y="1608"/>
                </a:lnTo>
                <a:lnTo>
                  <a:pt x="2439" y="1575"/>
                </a:lnTo>
                <a:lnTo>
                  <a:pt x="2452" y="1539"/>
                </a:lnTo>
                <a:lnTo>
                  <a:pt x="2461" y="1501"/>
                </a:lnTo>
                <a:lnTo>
                  <a:pt x="2464" y="1461"/>
                </a:lnTo>
                <a:lnTo>
                  <a:pt x="2461" y="1421"/>
                </a:lnTo>
                <a:lnTo>
                  <a:pt x="2452" y="1382"/>
                </a:lnTo>
                <a:lnTo>
                  <a:pt x="2439" y="1347"/>
                </a:lnTo>
                <a:lnTo>
                  <a:pt x="2421" y="1314"/>
                </a:lnTo>
                <a:lnTo>
                  <a:pt x="2398" y="1283"/>
                </a:lnTo>
                <a:lnTo>
                  <a:pt x="2371" y="1256"/>
                </a:lnTo>
                <a:lnTo>
                  <a:pt x="2341" y="1234"/>
                </a:lnTo>
                <a:lnTo>
                  <a:pt x="2307" y="1215"/>
                </a:lnTo>
                <a:lnTo>
                  <a:pt x="2272" y="1201"/>
                </a:lnTo>
                <a:lnTo>
                  <a:pt x="2234" y="1193"/>
                </a:lnTo>
                <a:lnTo>
                  <a:pt x="2194" y="1190"/>
                </a:lnTo>
                <a:close/>
                <a:moveTo>
                  <a:pt x="1270" y="1190"/>
                </a:moveTo>
                <a:lnTo>
                  <a:pt x="1230" y="1193"/>
                </a:lnTo>
                <a:lnTo>
                  <a:pt x="1191" y="1201"/>
                </a:lnTo>
                <a:lnTo>
                  <a:pt x="1155" y="1215"/>
                </a:lnTo>
                <a:lnTo>
                  <a:pt x="1122" y="1234"/>
                </a:lnTo>
                <a:lnTo>
                  <a:pt x="1092" y="1256"/>
                </a:lnTo>
                <a:lnTo>
                  <a:pt x="1065" y="1283"/>
                </a:lnTo>
                <a:lnTo>
                  <a:pt x="1043" y="1314"/>
                </a:lnTo>
                <a:lnTo>
                  <a:pt x="1024" y="1347"/>
                </a:lnTo>
                <a:lnTo>
                  <a:pt x="1010" y="1382"/>
                </a:lnTo>
                <a:lnTo>
                  <a:pt x="1002" y="1421"/>
                </a:lnTo>
                <a:lnTo>
                  <a:pt x="998" y="1461"/>
                </a:lnTo>
                <a:lnTo>
                  <a:pt x="1002" y="1501"/>
                </a:lnTo>
                <a:lnTo>
                  <a:pt x="1010" y="1539"/>
                </a:lnTo>
                <a:lnTo>
                  <a:pt x="1024" y="1575"/>
                </a:lnTo>
                <a:lnTo>
                  <a:pt x="1043" y="1608"/>
                </a:lnTo>
                <a:lnTo>
                  <a:pt x="1065" y="1638"/>
                </a:lnTo>
                <a:lnTo>
                  <a:pt x="1092" y="1665"/>
                </a:lnTo>
                <a:lnTo>
                  <a:pt x="1122" y="1688"/>
                </a:lnTo>
                <a:lnTo>
                  <a:pt x="1155" y="1706"/>
                </a:lnTo>
                <a:lnTo>
                  <a:pt x="1191" y="1720"/>
                </a:lnTo>
                <a:lnTo>
                  <a:pt x="1230" y="1728"/>
                </a:lnTo>
                <a:lnTo>
                  <a:pt x="1270" y="1731"/>
                </a:lnTo>
                <a:lnTo>
                  <a:pt x="1310" y="1728"/>
                </a:lnTo>
                <a:lnTo>
                  <a:pt x="1348" y="1720"/>
                </a:lnTo>
                <a:lnTo>
                  <a:pt x="1384" y="1706"/>
                </a:lnTo>
                <a:lnTo>
                  <a:pt x="1417" y="1688"/>
                </a:lnTo>
                <a:lnTo>
                  <a:pt x="1447" y="1665"/>
                </a:lnTo>
                <a:lnTo>
                  <a:pt x="1474" y="1638"/>
                </a:lnTo>
                <a:lnTo>
                  <a:pt x="1496" y="1608"/>
                </a:lnTo>
                <a:lnTo>
                  <a:pt x="1515" y="1575"/>
                </a:lnTo>
                <a:lnTo>
                  <a:pt x="1529" y="1539"/>
                </a:lnTo>
                <a:lnTo>
                  <a:pt x="1537" y="1501"/>
                </a:lnTo>
                <a:lnTo>
                  <a:pt x="1540" y="1461"/>
                </a:lnTo>
                <a:lnTo>
                  <a:pt x="1537" y="1421"/>
                </a:lnTo>
                <a:lnTo>
                  <a:pt x="1529" y="1382"/>
                </a:lnTo>
                <a:lnTo>
                  <a:pt x="1515" y="1347"/>
                </a:lnTo>
                <a:lnTo>
                  <a:pt x="1496" y="1314"/>
                </a:lnTo>
                <a:lnTo>
                  <a:pt x="1474" y="1283"/>
                </a:lnTo>
                <a:lnTo>
                  <a:pt x="1447" y="1256"/>
                </a:lnTo>
                <a:lnTo>
                  <a:pt x="1417" y="1234"/>
                </a:lnTo>
                <a:lnTo>
                  <a:pt x="1384" y="1215"/>
                </a:lnTo>
                <a:lnTo>
                  <a:pt x="1348" y="1201"/>
                </a:lnTo>
                <a:lnTo>
                  <a:pt x="1310" y="1193"/>
                </a:lnTo>
                <a:lnTo>
                  <a:pt x="1270" y="1190"/>
                </a:lnTo>
                <a:close/>
                <a:moveTo>
                  <a:pt x="2659" y="913"/>
                </a:moveTo>
                <a:lnTo>
                  <a:pt x="2636" y="915"/>
                </a:lnTo>
                <a:lnTo>
                  <a:pt x="2613" y="924"/>
                </a:lnTo>
                <a:lnTo>
                  <a:pt x="2595" y="935"/>
                </a:lnTo>
                <a:lnTo>
                  <a:pt x="2578" y="952"/>
                </a:lnTo>
                <a:lnTo>
                  <a:pt x="2566" y="971"/>
                </a:lnTo>
                <a:lnTo>
                  <a:pt x="2558" y="993"/>
                </a:lnTo>
                <a:lnTo>
                  <a:pt x="2556" y="1016"/>
                </a:lnTo>
                <a:lnTo>
                  <a:pt x="2557" y="1026"/>
                </a:lnTo>
                <a:lnTo>
                  <a:pt x="2559" y="1034"/>
                </a:lnTo>
                <a:lnTo>
                  <a:pt x="2565" y="1056"/>
                </a:lnTo>
                <a:lnTo>
                  <a:pt x="2577" y="1076"/>
                </a:lnTo>
                <a:lnTo>
                  <a:pt x="2591" y="1093"/>
                </a:lnTo>
                <a:lnTo>
                  <a:pt x="2609" y="1107"/>
                </a:lnTo>
                <a:lnTo>
                  <a:pt x="2630" y="1115"/>
                </a:lnTo>
                <a:lnTo>
                  <a:pt x="2653" y="1119"/>
                </a:lnTo>
                <a:lnTo>
                  <a:pt x="2656" y="1119"/>
                </a:lnTo>
                <a:lnTo>
                  <a:pt x="2658" y="1120"/>
                </a:lnTo>
                <a:lnTo>
                  <a:pt x="2659" y="1120"/>
                </a:lnTo>
                <a:lnTo>
                  <a:pt x="2679" y="1118"/>
                </a:lnTo>
                <a:lnTo>
                  <a:pt x="2697" y="1113"/>
                </a:lnTo>
                <a:lnTo>
                  <a:pt x="2719" y="1101"/>
                </a:lnTo>
                <a:lnTo>
                  <a:pt x="2737" y="1085"/>
                </a:lnTo>
                <a:lnTo>
                  <a:pt x="2751" y="1065"/>
                </a:lnTo>
                <a:lnTo>
                  <a:pt x="2760" y="1043"/>
                </a:lnTo>
                <a:lnTo>
                  <a:pt x="2763" y="1016"/>
                </a:lnTo>
                <a:lnTo>
                  <a:pt x="2760" y="991"/>
                </a:lnTo>
                <a:lnTo>
                  <a:pt x="2751" y="968"/>
                </a:lnTo>
                <a:lnTo>
                  <a:pt x="2737" y="948"/>
                </a:lnTo>
                <a:lnTo>
                  <a:pt x="2719" y="932"/>
                </a:lnTo>
                <a:lnTo>
                  <a:pt x="2697" y="921"/>
                </a:lnTo>
                <a:lnTo>
                  <a:pt x="2679" y="915"/>
                </a:lnTo>
                <a:lnTo>
                  <a:pt x="2659" y="913"/>
                </a:lnTo>
                <a:close/>
                <a:moveTo>
                  <a:pt x="2873" y="699"/>
                </a:moveTo>
                <a:lnTo>
                  <a:pt x="2849" y="702"/>
                </a:lnTo>
                <a:lnTo>
                  <a:pt x="2828" y="709"/>
                </a:lnTo>
                <a:lnTo>
                  <a:pt x="2808" y="722"/>
                </a:lnTo>
                <a:lnTo>
                  <a:pt x="2792" y="738"/>
                </a:lnTo>
                <a:lnTo>
                  <a:pt x="2780" y="758"/>
                </a:lnTo>
                <a:lnTo>
                  <a:pt x="2772" y="779"/>
                </a:lnTo>
                <a:lnTo>
                  <a:pt x="2769" y="803"/>
                </a:lnTo>
                <a:lnTo>
                  <a:pt x="2772" y="827"/>
                </a:lnTo>
                <a:lnTo>
                  <a:pt x="2780" y="848"/>
                </a:lnTo>
                <a:lnTo>
                  <a:pt x="2792" y="868"/>
                </a:lnTo>
                <a:lnTo>
                  <a:pt x="2808" y="884"/>
                </a:lnTo>
                <a:lnTo>
                  <a:pt x="2828" y="896"/>
                </a:lnTo>
                <a:lnTo>
                  <a:pt x="2849" y="904"/>
                </a:lnTo>
                <a:lnTo>
                  <a:pt x="2873" y="907"/>
                </a:lnTo>
                <a:lnTo>
                  <a:pt x="2898" y="904"/>
                </a:lnTo>
                <a:lnTo>
                  <a:pt x="2919" y="896"/>
                </a:lnTo>
                <a:lnTo>
                  <a:pt x="2939" y="884"/>
                </a:lnTo>
                <a:lnTo>
                  <a:pt x="2954" y="868"/>
                </a:lnTo>
                <a:lnTo>
                  <a:pt x="2967" y="848"/>
                </a:lnTo>
                <a:lnTo>
                  <a:pt x="2974" y="827"/>
                </a:lnTo>
                <a:lnTo>
                  <a:pt x="2978" y="803"/>
                </a:lnTo>
                <a:lnTo>
                  <a:pt x="2974" y="779"/>
                </a:lnTo>
                <a:lnTo>
                  <a:pt x="2967" y="758"/>
                </a:lnTo>
                <a:lnTo>
                  <a:pt x="2954" y="738"/>
                </a:lnTo>
                <a:lnTo>
                  <a:pt x="2939" y="722"/>
                </a:lnTo>
                <a:lnTo>
                  <a:pt x="2919" y="709"/>
                </a:lnTo>
                <a:lnTo>
                  <a:pt x="2898" y="702"/>
                </a:lnTo>
                <a:lnTo>
                  <a:pt x="2873" y="699"/>
                </a:lnTo>
                <a:close/>
                <a:moveTo>
                  <a:pt x="2445" y="699"/>
                </a:moveTo>
                <a:lnTo>
                  <a:pt x="2421" y="702"/>
                </a:lnTo>
                <a:lnTo>
                  <a:pt x="2400" y="709"/>
                </a:lnTo>
                <a:lnTo>
                  <a:pt x="2380" y="722"/>
                </a:lnTo>
                <a:lnTo>
                  <a:pt x="2364" y="738"/>
                </a:lnTo>
                <a:lnTo>
                  <a:pt x="2351" y="758"/>
                </a:lnTo>
                <a:lnTo>
                  <a:pt x="2344" y="779"/>
                </a:lnTo>
                <a:lnTo>
                  <a:pt x="2341" y="803"/>
                </a:lnTo>
                <a:lnTo>
                  <a:pt x="2344" y="827"/>
                </a:lnTo>
                <a:lnTo>
                  <a:pt x="2351" y="848"/>
                </a:lnTo>
                <a:lnTo>
                  <a:pt x="2364" y="868"/>
                </a:lnTo>
                <a:lnTo>
                  <a:pt x="2380" y="884"/>
                </a:lnTo>
                <a:lnTo>
                  <a:pt x="2400" y="896"/>
                </a:lnTo>
                <a:lnTo>
                  <a:pt x="2421" y="904"/>
                </a:lnTo>
                <a:lnTo>
                  <a:pt x="2445" y="907"/>
                </a:lnTo>
                <a:lnTo>
                  <a:pt x="2469" y="904"/>
                </a:lnTo>
                <a:lnTo>
                  <a:pt x="2490" y="896"/>
                </a:lnTo>
                <a:lnTo>
                  <a:pt x="2510" y="884"/>
                </a:lnTo>
                <a:lnTo>
                  <a:pt x="2526" y="868"/>
                </a:lnTo>
                <a:lnTo>
                  <a:pt x="2539" y="848"/>
                </a:lnTo>
                <a:lnTo>
                  <a:pt x="2546" y="827"/>
                </a:lnTo>
                <a:lnTo>
                  <a:pt x="2549" y="803"/>
                </a:lnTo>
                <a:lnTo>
                  <a:pt x="2546" y="779"/>
                </a:lnTo>
                <a:lnTo>
                  <a:pt x="2539" y="758"/>
                </a:lnTo>
                <a:lnTo>
                  <a:pt x="2526" y="738"/>
                </a:lnTo>
                <a:lnTo>
                  <a:pt x="2510" y="722"/>
                </a:lnTo>
                <a:lnTo>
                  <a:pt x="2490" y="709"/>
                </a:lnTo>
                <a:lnTo>
                  <a:pt x="2469" y="702"/>
                </a:lnTo>
                <a:lnTo>
                  <a:pt x="2445" y="699"/>
                </a:lnTo>
                <a:close/>
                <a:moveTo>
                  <a:pt x="729" y="494"/>
                </a:moveTo>
                <a:lnTo>
                  <a:pt x="711" y="497"/>
                </a:lnTo>
                <a:lnTo>
                  <a:pt x="697" y="504"/>
                </a:lnTo>
                <a:lnTo>
                  <a:pt x="685" y="516"/>
                </a:lnTo>
                <a:lnTo>
                  <a:pt x="677" y="530"/>
                </a:lnTo>
                <a:lnTo>
                  <a:pt x="674" y="548"/>
                </a:lnTo>
                <a:lnTo>
                  <a:pt x="674" y="659"/>
                </a:lnTo>
                <a:lnTo>
                  <a:pt x="564" y="659"/>
                </a:lnTo>
                <a:lnTo>
                  <a:pt x="547" y="661"/>
                </a:lnTo>
                <a:lnTo>
                  <a:pt x="531" y="669"/>
                </a:lnTo>
                <a:lnTo>
                  <a:pt x="520" y="681"/>
                </a:lnTo>
                <a:lnTo>
                  <a:pt x="512" y="696"/>
                </a:lnTo>
                <a:lnTo>
                  <a:pt x="509" y="713"/>
                </a:lnTo>
                <a:lnTo>
                  <a:pt x="509" y="892"/>
                </a:lnTo>
                <a:lnTo>
                  <a:pt x="512" y="910"/>
                </a:lnTo>
                <a:lnTo>
                  <a:pt x="520" y="925"/>
                </a:lnTo>
                <a:lnTo>
                  <a:pt x="531" y="936"/>
                </a:lnTo>
                <a:lnTo>
                  <a:pt x="547" y="945"/>
                </a:lnTo>
                <a:lnTo>
                  <a:pt x="564" y="947"/>
                </a:lnTo>
                <a:lnTo>
                  <a:pt x="674" y="947"/>
                </a:lnTo>
                <a:lnTo>
                  <a:pt x="674" y="1057"/>
                </a:lnTo>
                <a:lnTo>
                  <a:pt x="677" y="1074"/>
                </a:lnTo>
                <a:lnTo>
                  <a:pt x="685" y="1090"/>
                </a:lnTo>
                <a:lnTo>
                  <a:pt x="697" y="1101"/>
                </a:lnTo>
                <a:lnTo>
                  <a:pt x="711" y="1109"/>
                </a:lnTo>
                <a:lnTo>
                  <a:pt x="729" y="1112"/>
                </a:lnTo>
                <a:lnTo>
                  <a:pt x="908" y="1112"/>
                </a:lnTo>
                <a:lnTo>
                  <a:pt x="912" y="1111"/>
                </a:lnTo>
                <a:lnTo>
                  <a:pt x="916" y="1110"/>
                </a:lnTo>
                <a:lnTo>
                  <a:pt x="921" y="1109"/>
                </a:lnTo>
                <a:lnTo>
                  <a:pt x="934" y="1104"/>
                </a:lnTo>
                <a:lnTo>
                  <a:pt x="946" y="1096"/>
                </a:lnTo>
                <a:lnTo>
                  <a:pt x="954" y="1085"/>
                </a:lnTo>
                <a:lnTo>
                  <a:pt x="960" y="1072"/>
                </a:lnTo>
                <a:lnTo>
                  <a:pt x="962" y="1067"/>
                </a:lnTo>
                <a:lnTo>
                  <a:pt x="963" y="1063"/>
                </a:lnTo>
                <a:lnTo>
                  <a:pt x="963" y="1057"/>
                </a:lnTo>
                <a:lnTo>
                  <a:pt x="963" y="947"/>
                </a:lnTo>
                <a:lnTo>
                  <a:pt x="1073" y="947"/>
                </a:lnTo>
                <a:lnTo>
                  <a:pt x="1090" y="945"/>
                </a:lnTo>
                <a:lnTo>
                  <a:pt x="1106" y="936"/>
                </a:lnTo>
                <a:lnTo>
                  <a:pt x="1117" y="925"/>
                </a:lnTo>
                <a:lnTo>
                  <a:pt x="1125" y="910"/>
                </a:lnTo>
                <a:lnTo>
                  <a:pt x="1128" y="892"/>
                </a:lnTo>
                <a:lnTo>
                  <a:pt x="1128" y="713"/>
                </a:lnTo>
                <a:lnTo>
                  <a:pt x="1125" y="696"/>
                </a:lnTo>
                <a:lnTo>
                  <a:pt x="1117" y="681"/>
                </a:lnTo>
                <a:lnTo>
                  <a:pt x="1106" y="669"/>
                </a:lnTo>
                <a:lnTo>
                  <a:pt x="1090" y="661"/>
                </a:lnTo>
                <a:lnTo>
                  <a:pt x="1073" y="659"/>
                </a:lnTo>
                <a:lnTo>
                  <a:pt x="963" y="659"/>
                </a:lnTo>
                <a:lnTo>
                  <a:pt x="963" y="548"/>
                </a:lnTo>
                <a:lnTo>
                  <a:pt x="961" y="530"/>
                </a:lnTo>
                <a:lnTo>
                  <a:pt x="952" y="516"/>
                </a:lnTo>
                <a:lnTo>
                  <a:pt x="941" y="504"/>
                </a:lnTo>
                <a:lnTo>
                  <a:pt x="926" y="497"/>
                </a:lnTo>
                <a:lnTo>
                  <a:pt x="908" y="494"/>
                </a:lnTo>
                <a:lnTo>
                  <a:pt x="729" y="494"/>
                </a:lnTo>
                <a:close/>
                <a:moveTo>
                  <a:pt x="2659" y="485"/>
                </a:moveTo>
                <a:lnTo>
                  <a:pt x="2636" y="487"/>
                </a:lnTo>
                <a:lnTo>
                  <a:pt x="2613" y="496"/>
                </a:lnTo>
                <a:lnTo>
                  <a:pt x="2595" y="507"/>
                </a:lnTo>
                <a:lnTo>
                  <a:pt x="2578" y="524"/>
                </a:lnTo>
                <a:lnTo>
                  <a:pt x="2566" y="543"/>
                </a:lnTo>
                <a:lnTo>
                  <a:pt x="2558" y="565"/>
                </a:lnTo>
                <a:lnTo>
                  <a:pt x="2556" y="589"/>
                </a:lnTo>
                <a:lnTo>
                  <a:pt x="2558" y="612"/>
                </a:lnTo>
                <a:lnTo>
                  <a:pt x="2566" y="635"/>
                </a:lnTo>
                <a:lnTo>
                  <a:pt x="2578" y="653"/>
                </a:lnTo>
                <a:lnTo>
                  <a:pt x="2595" y="670"/>
                </a:lnTo>
                <a:lnTo>
                  <a:pt x="2613" y="682"/>
                </a:lnTo>
                <a:lnTo>
                  <a:pt x="2636" y="690"/>
                </a:lnTo>
                <a:lnTo>
                  <a:pt x="2659" y="692"/>
                </a:lnTo>
                <a:lnTo>
                  <a:pt x="2679" y="690"/>
                </a:lnTo>
                <a:lnTo>
                  <a:pt x="2697" y="685"/>
                </a:lnTo>
                <a:lnTo>
                  <a:pt x="2719" y="673"/>
                </a:lnTo>
                <a:lnTo>
                  <a:pt x="2737" y="658"/>
                </a:lnTo>
                <a:lnTo>
                  <a:pt x="2751" y="638"/>
                </a:lnTo>
                <a:lnTo>
                  <a:pt x="2760" y="615"/>
                </a:lnTo>
                <a:lnTo>
                  <a:pt x="2763" y="589"/>
                </a:lnTo>
                <a:lnTo>
                  <a:pt x="2760" y="563"/>
                </a:lnTo>
                <a:lnTo>
                  <a:pt x="2751" y="540"/>
                </a:lnTo>
                <a:lnTo>
                  <a:pt x="2737" y="520"/>
                </a:lnTo>
                <a:lnTo>
                  <a:pt x="2719" y="504"/>
                </a:lnTo>
                <a:lnTo>
                  <a:pt x="2697" y="493"/>
                </a:lnTo>
                <a:lnTo>
                  <a:pt x="2679" y="487"/>
                </a:lnTo>
                <a:lnTo>
                  <a:pt x="2659" y="485"/>
                </a:lnTo>
                <a:close/>
                <a:moveTo>
                  <a:pt x="899" y="0"/>
                </a:moveTo>
                <a:lnTo>
                  <a:pt x="899" y="0"/>
                </a:lnTo>
                <a:lnTo>
                  <a:pt x="942" y="2"/>
                </a:lnTo>
                <a:lnTo>
                  <a:pt x="984" y="8"/>
                </a:lnTo>
                <a:lnTo>
                  <a:pt x="1027" y="17"/>
                </a:lnTo>
                <a:lnTo>
                  <a:pt x="1069" y="30"/>
                </a:lnTo>
                <a:lnTo>
                  <a:pt x="1111" y="47"/>
                </a:lnTo>
                <a:lnTo>
                  <a:pt x="1152" y="66"/>
                </a:lnTo>
                <a:lnTo>
                  <a:pt x="1200" y="91"/>
                </a:lnTo>
                <a:lnTo>
                  <a:pt x="1246" y="119"/>
                </a:lnTo>
                <a:lnTo>
                  <a:pt x="1288" y="152"/>
                </a:lnTo>
                <a:lnTo>
                  <a:pt x="1326" y="187"/>
                </a:lnTo>
                <a:lnTo>
                  <a:pt x="1359" y="225"/>
                </a:lnTo>
                <a:lnTo>
                  <a:pt x="2104" y="225"/>
                </a:lnTo>
                <a:lnTo>
                  <a:pt x="2138" y="187"/>
                </a:lnTo>
                <a:lnTo>
                  <a:pt x="2176" y="152"/>
                </a:lnTo>
                <a:lnTo>
                  <a:pt x="2218" y="119"/>
                </a:lnTo>
                <a:lnTo>
                  <a:pt x="2262" y="91"/>
                </a:lnTo>
                <a:lnTo>
                  <a:pt x="2310" y="66"/>
                </a:lnTo>
                <a:lnTo>
                  <a:pt x="2353" y="47"/>
                </a:lnTo>
                <a:lnTo>
                  <a:pt x="2395" y="30"/>
                </a:lnTo>
                <a:lnTo>
                  <a:pt x="2437" y="17"/>
                </a:lnTo>
                <a:lnTo>
                  <a:pt x="2479" y="8"/>
                </a:lnTo>
                <a:lnTo>
                  <a:pt x="2522" y="2"/>
                </a:lnTo>
                <a:lnTo>
                  <a:pt x="2565" y="0"/>
                </a:lnTo>
                <a:lnTo>
                  <a:pt x="2565" y="0"/>
                </a:lnTo>
                <a:lnTo>
                  <a:pt x="2607" y="2"/>
                </a:lnTo>
                <a:lnTo>
                  <a:pt x="2650" y="10"/>
                </a:lnTo>
                <a:lnTo>
                  <a:pt x="2693" y="21"/>
                </a:lnTo>
                <a:lnTo>
                  <a:pt x="2737" y="37"/>
                </a:lnTo>
                <a:lnTo>
                  <a:pt x="2780" y="59"/>
                </a:lnTo>
                <a:lnTo>
                  <a:pt x="2823" y="87"/>
                </a:lnTo>
                <a:lnTo>
                  <a:pt x="2866" y="120"/>
                </a:lnTo>
                <a:lnTo>
                  <a:pt x="2909" y="159"/>
                </a:lnTo>
                <a:lnTo>
                  <a:pt x="2952" y="205"/>
                </a:lnTo>
                <a:lnTo>
                  <a:pt x="2994" y="257"/>
                </a:lnTo>
                <a:lnTo>
                  <a:pt x="3037" y="317"/>
                </a:lnTo>
                <a:lnTo>
                  <a:pt x="3080" y="383"/>
                </a:lnTo>
                <a:lnTo>
                  <a:pt x="3122" y="457"/>
                </a:lnTo>
                <a:lnTo>
                  <a:pt x="3163" y="538"/>
                </a:lnTo>
                <a:lnTo>
                  <a:pt x="3191" y="598"/>
                </a:lnTo>
                <a:lnTo>
                  <a:pt x="3218" y="660"/>
                </a:lnTo>
                <a:lnTo>
                  <a:pt x="3245" y="723"/>
                </a:lnTo>
                <a:lnTo>
                  <a:pt x="3270" y="788"/>
                </a:lnTo>
                <a:lnTo>
                  <a:pt x="3294" y="854"/>
                </a:lnTo>
                <a:lnTo>
                  <a:pt x="3316" y="921"/>
                </a:lnTo>
                <a:lnTo>
                  <a:pt x="3338" y="989"/>
                </a:lnTo>
                <a:lnTo>
                  <a:pt x="3358" y="1057"/>
                </a:lnTo>
                <a:lnTo>
                  <a:pt x="3376" y="1126"/>
                </a:lnTo>
                <a:lnTo>
                  <a:pt x="3393" y="1194"/>
                </a:lnTo>
                <a:lnTo>
                  <a:pt x="3409" y="1261"/>
                </a:lnTo>
                <a:lnTo>
                  <a:pt x="3423" y="1329"/>
                </a:lnTo>
                <a:lnTo>
                  <a:pt x="3434" y="1395"/>
                </a:lnTo>
                <a:lnTo>
                  <a:pt x="3444" y="1460"/>
                </a:lnTo>
                <a:lnTo>
                  <a:pt x="3452" y="1524"/>
                </a:lnTo>
                <a:lnTo>
                  <a:pt x="3457" y="1586"/>
                </a:lnTo>
                <a:lnTo>
                  <a:pt x="3461" y="1646"/>
                </a:lnTo>
                <a:lnTo>
                  <a:pt x="3463" y="1704"/>
                </a:lnTo>
                <a:lnTo>
                  <a:pt x="3463" y="1760"/>
                </a:lnTo>
                <a:lnTo>
                  <a:pt x="3459" y="1812"/>
                </a:lnTo>
                <a:lnTo>
                  <a:pt x="3454" y="1862"/>
                </a:lnTo>
                <a:lnTo>
                  <a:pt x="3447" y="1909"/>
                </a:lnTo>
                <a:lnTo>
                  <a:pt x="3436" y="1952"/>
                </a:lnTo>
                <a:lnTo>
                  <a:pt x="3424" y="1991"/>
                </a:lnTo>
                <a:lnTo>
                  <a:pt x="3408" y="2027"/>
                </a:lnTo>
                <a:lnTo>
                  <a:pt x="3389" y="2058"/>
                </a:lnTo>
                <a:lnTo>
                  <a:pt x="3368" y="2084"/>
                </a:lnTo>
                <a:lnTo>
                  <a:pt x="3344" y="2106"/>
                </a:lnTo>
                <a:lnTo>
                  <a:pt x="3316" y="2123"/>
                </a:lnTo>
                <a:lnTo>
                  <a:pt x="3289" y="2133"/>
                </a:lnTo>
                <a:lnTo>
                  <a:pt x="3259" y="2138"/>
                </a:lnTo>
                <a:lnTo>
                  <a:pt x="3228" y="2138"/>
                </a:lnTo>
                <a:lnTo>
                  <a:pt x="3193" y="2134"/>
                </a:lnTo>
                <a:lnTo>
                  <a:pt x="3157" y="2125"/>
                </a:lnTo>
                <a:lnTo>
                  <a:pt x="3121" y="2112"/>
                </a:lnTo>
                <a:lnTo>
                  <a:pt x="3082" y="2094"/>
                </a:lnTo>
                <a:lnTo>
                  <a:pt x="3041" y="2073"/>
                </a:lnTo>
                <a:lnTo>
                  <a:pt x="2999" y="2048"/>
                </a:lnTo>
                <a:lnTo>
                  <a:pt x="2955" y="2020"/>
                </a:lnTo>
                <a:lnTo>
                  <a:pt x="2912" y="1987"/>
                </a:lnTo>
                <a:lnTo>
                  <a:pt x="2867" y="1951"/>
                </a:lnTo>
                <a:lnTo>
                  <a:pt x="2822" y="1912"/>
                </a:lnTo>
                <a:lnTo>
                  <a:pt x="2775" y="1870"/>
                </a:lnTo>
                <a:lnTo>
                  <a:pt x="2728" y="1826"/>
                </a:lnTo>
                <a:lnTo>
                  <a:pt x="2682" y="1779"/>
                </a:lnTo>
                <a:lnTo>
                  <a:pt x="2635" y="1728"/>
                </a:lnTo>
                <a:lnTo>
                  <a:pt x="2587" y="1677"/>
                </a:lnTo>
                <a:lnTo>
                  <a:pt x="2562" y="1717"/>
                </a:lnTo>
                <a:lnTo>
                  <a:pt x="2534" y="1755"/>
                </a:lnTo>
                <a:lnTo>
                  <a:pt x="2501" y="1788"/>
                </a:lnTo>
                <a:lnTo>
                  <a:pt x="2465" y="1819"/>
                </a:lnTo>
                <a:lnTo>
                  <a:pt x="2425" y="1845"/>
                </a:lnTo>
                <a:lnTo>
                  <a:pt x="2383" y="1867"/>
                </a:lnTo>
                <a:lnTo>
                  <a:pt x="2339" y="1885"/>
                </a:lnTo>
                <a:lnTo>
                  <a:pt x="2293" y="1899"/>
                </a:lnTo>
                <a:lnTo>
                  <a:pt x="2244" y="1907"/>
                </a:lnTo>
                <a:lnTo>
                  <a:pt x="2194" y="1909"/>
                </a:lnTo>
                <a:lnTo>
                  <a:pt x="2140" y="1906"/>
                </a:lnTo>
                <a:lnTo>
                  <a:pt x="2087" y="1897"/>
                </a:lnTo>
                <a:lnTo>
                  <a:pt x="2038" y="1882"/>
                </a:lnTo>
                <a:lnTo>
                  <a:pt x="1991" y="1861"/>
                </a:lnTo>
                <a:lnTo>
                  <a:pt x="1946" y="1836"/>
                </a:lnTo>
                <a:lnTo>
                  <a:pt x="1906" y="1805"/>
                </a:lnTo>
                <a:lnTo>
                  <a:pt x="1870" y="1770"/>
                </a:lnTo>
                <a:lnTo>
                  <a:pt x="1836" y="1733"/>
                </a:lnTo>
                <a:lnTo>
                  <a:pt x="1808" y="1690"/>
                </a:lnTo>
                <a:lnTo>
                  <a:pt x="1784" y="1645"/>
                </a:lnTo>
                <a:lnTo>
                  <a:pt x="1765" y="1597"/>
                </a:lnTo>
                <a:lnTo>
                  <a:pt x="1753" y="1546"/>
                </a:lnTo>
                <a:lnTo>
                  <a:pt x="1710" y="1546"/>
                </a:lnTo>
                <a:lnTo>
                  <a:pt x="1697" y="1597"/>
                </a:lnTo>
                <a:lnTo>
                  <a:pt x="1679" y="1645"/>
                </a:lnTo>
                <a:lnTo>
                  <a:pt x="1655" y="1690"/>
                </a:lnTo>
                <a:lnTo>
                  <a:pt x="1627" y="1733"/>
                </a:lnTo>
                <a:lnTo>
                  <a:pt x="1594" y="1770"/>
                </a:lnTo>
                <a:lnTo>
                  <a:pt x="1557" y="1805"/>
                </a:lnTo>
                <a:lnTo>
                  <a:pt x="1516" y="1836"/>
                </a:lnTo>
                <a:lnTo>
                  <a:pt x="1472" y="1861"/>
                </a:lnTo>
                <a:lnTo>
                  <a:pt x="1425" y="1882"/>
                </a:lnTo>
                <a:lnTo>
                  <a:pt x="1375" y="1897"/>
                </a:lnTo>
                <a:lnTo>
                  <a:pt x="1324" y="1906"/>
                </a:lnTo>
                <a:lnTo>
                  <a:pt x="1270" y="1909"/>
                </a:lnTo>
                <a:lnTo>
                  <a:pt x="1219" y="1907"/>
                </a:lnTo>
                <a:lnTo>
                  <a:pt x="1170" y="1899"/>
                </a:lnTo>
                <a:lnTo>
                  <a:pt x="1124" y="1885"/>
                </a:lnTo>
                <a:lnTo>
                  <a:pt x="1078" y="1867"/>
                </a:lnTo>
                <a:lnTo>
                  <a:pt x="1036" y="1845"/>
                </a:lnTo>
                <a:lnTo>
                  <a:pt x="997" y="1818"/>
                </a:lnTo>
                <a:lnTo>
                  <a:pt x="962" y="1787"/>
                </a:lnTo>
                <a:lnTo>
                  <a:pt x="929" y="1753"/>
                </a:lnTo>
                <a:lnTo>
                  <a:pt x="900" y="1716"/>
                </a:lnTo>
                <a:lnTo>
                  <a:pt x="874" y="1675"/>
                </a:lnTo>
                <a:lnTo>
                  <a:pt x="830" y="1726"/>
                </a:lnTo>
                <a:lnTo>
                  <a:pt x="786" y="1775"/>
                </a:lnTo>
                <a:lnTo>
                  <a:pt x="741" y="1822"/>
                </a:lnTo>
                <a:lnTo>
                  <a:pt x="695" y="1867"/>
                </a:lnTo>
                <a:lnTo>
                  <a:pt x="650" y="1909"/>
                </a:lnTo>
                <a:lnTo>
                  <a:pt x="606" y="1948"/>
                </a:lnTo>
                <a:lnTo>
                  <a:pt x="562" y="1984"/>
                </a:lnTo>
                <a:lnTo>
                  <a:pt x="518" y="2018"/>
                </a:lnTo>
                <a:lnTo>
                  <a:pt x="476" y="2047"/>
                </a:lnTo>
                <a:lnTo>
                  <a:pt x="433" y="2073"/>
                </a:lnTo>
                <a:lnTo>
                  <a:pt x="391" y="2095"/>
                </a:lnTo>
                <a:lnTo>
                  <a:pt x="352" y="2113"/>
                </a:lnTo>
                <a:lnTo>
                  <a:pt x="314" y="2127"/>
                </a:lnTo>
                <a:lnTo>
                  <a:pt x="277" y="2135"/>
                </a:lnTo>
                <a:lnTo>
                  <a:pt x="241" y="2140"/>
                </a:lnTo>
                <a:lnTo>
                  <a:pt x="207" y="2140"/>
                </a:lnTo>
                <a:lnTo>
                  <a:pt x="176" y="2133"/>
                </a:lnTo>
                <a:lnTo>
                  <a:pt x="146" y="2123"/>
                </a:lnTo>
                <a:lnTo>
                  <a:pt x="119" y="2106"/>
                </a:lnTo>
                <a:lnTo>
                  <a:pt x="95" y="2084"/>
                </a:lnTo>
                <a:lnTo>
                  <a:pt x="74" y="2058"/>
                </a:lnTo>
                <a:lnTo>
                  <a:pt x="56" y="2027"/>
                </a:lnTo>
                <a:lnTo>
                  <a:pt x="40" y="1991"/>
                </a:lnTo>
                <a:lnTo>
                  <a:pt x="27" y="1952"/>
                </a:lnTo>
                <a:lnTo>
                  <a:pt x="17" y="1909"/>
                </a:lnTo>
                <a:lnTo>
                  <a:pt x="8" y="1862"/>
                </a:lnTo>
                <a:lnTo>
                  <a:pt x="3" y="1812"/>
                </a:lnTo>
                <a:lnTo>
                  <a:pt x="1" y="1760"/>
                </a:lnTo>
                <a:lnTo>
                  <a:pt x="0" y="1704"/>
                </a:lnTo>
                <a:lnTo>
                  <a:pt x="2" y="1646"/>
                </a:lnTo>
                <a:lnTo>
                  <a:pt x="5" y="1586"/>
                </a:lnTo>
                <a:lnTo>
                  <a:pt x="12" y="1524"/>
                </a:lnTo>
                <a:lnTo>
                  <a:pt x="19" y="1460"/>
                </a:lnTo>
                <a:lnTo>
                  <a:pt x="29" y="1395"/>
                </a:lnTo>
                <a:lnTo>
                  <a:pt x="41" y="1329"/>
                </a:lnTo>
                <a:lnTo>
                  <a:pt x="55" y="1261"/>
                </a:lnTo>
                <a:lnTo>
                  <a:pt x="69" y="1194"/>
                </a:lnTo>
                <a:lnTo>
                  <a:pt x="86" y="1126"/>
                </a:lnTo>
                <a:lnTo>
                  <a:pt x="105" y="1057"/>
                </a:lnTo>
                <a:lnTo>
                  <a:pt x="125" y="989"/>
                </a:lnTo>
                <a:lnTo>
                  <a:pt x="146" y="921"/>
                </a:lnTo>
                <a:lnTo>
                  <a:pt x="169" y="854"/>
                </a:lnTo>
                <a:lnTo>
                  <a:pt x="193" y="788"/>
                </a:lnTo>
                <a:lnTo>
                  <a:pt x="218" y="723"/>
                </a:lnTo>
                <a:lnTo>
                  <a:pt x="244" y="660"/>
                </a:lnTo>
                <a:lnTo>
                  <a:pt x="271" y="598"/>
                </a:lnTo>
                <a:lnTo>
                  <a:pt x="300" y="538"/>
                </a:lnTo>
                <a:lnTo>
                  <a:pt x="342" y="457"/>
                </a:lnTo>
                <a:lnTo>
                  <a:pt x="384" y="383"/>
                </a:lnTo>
                <a:lnTo>
                  <a:pt x="426" y="317"/>
                </a:lnTo>
                <a:lnTo>
                  <a:pt x="468" y="257"/>
                </a:lnTo>
                <a:lnTo>
                  <a:pt x="511" y="205"/>
                </a:lnTo>
                <a:lnTo>
                  <a:pt x="554" y="159"/>
                </a:lnTo>
                <a:lnTo>
                  <a:pt x="598" y="120"/>
                </a:lnTo>
                <a:lnTo>
                  <a:pt x="640" y="87"/>
                </a:lnTo>
                <a:lnTo>
                  <a:pt x="683" y="59"/>
                </a:lnTo>
                <a:lnTo>
                  <a:pt x="726" y="37"/>
                </a:lnTo>
                <a:lnTo>
                  <a:pt x="769" y="21"/>
                </a:lnTo>
                <a:lnTo>
                  <a:pt x="812" y="10"/>
                </a:lnTo>
                <a:lnTo>
                  <a:pt x="855" y="2"/>
                </a:lnTo>
                <a:lnTo>
                  <a:pt x="89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2192153" y="384198"/>
            <a:ext cx="7209602"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KOLKATA PIZZA DELIVERY</a:t>
            </a:r>
            <a:endParaRPr lang="en-US" sz="5400" dirty="0">
              <a:ln w="0"/>
              <a:effectLst>
                <a:outerShdw blurRad="38100" dist="19050" dir="2700000" algn="tl" rotWithShape="0">
                  <a:schemeClr val="dk1">
                    <a:alpha val="40000"/>
                  </a:schemeClr>
                </a:outerShdw>
              </a:effectLst>
            </a:endParaRPr>
          </a:p>
        </p:txBody>
      </p:sp>
      <p:sp>
        <p:nvSpPr>
          <p:cNvPr id="4" name="TextBox 3"/>
          <p:cNvSpPr txBox="1"/>
          <p:nvPr/>
        </p:nvSpPr>
        <p:spPr>
          <a:xfrm>
            <a:off x="372776" y="4681226"/>
            <a:ext cx="3989126" cy="1754326"/>
          </a:xfrm>
          <a:prstGeom prst="rect">
            <a:avLst/>
          </a:prstGeom>
          <a:noFill/>
        </p:spPr>
        <p:txBody>
          <a:bodyPr wrap="square" rtlCol="0">
            <a:spAutoFit/>
          </a:bodyPr>
          <a:lstStyle/>
          <a:p>
            <a:pPr marL="571500" indent="-571500">
              <a:buFontTx/>
              <a:buChar char="-"/>
            </a:pPr>
            <a:r>
              <a:rPr lang="en-IN" sz="3600" dirty="0" smtClean="0">
                <a:ln w="0"/>
                <a:effectLst>
                  <a:outerShdw blurRad="38100" dist="19050" dir="2700000" algn="tl" rotWithShape="0">
                    <a:schemeClr val="dk1">
                      <a:alpha val="40000"/>
                    </a:schemeClr>
                  </a:outerShdw>
                </a:effectLst>
              </a:rPr>
              <a:t>ARPIT ANAND</a:t>
            </a:r>
          </a:p>
          <a:p>
            <a:r>
              <a:rPr lang="en-IN" sz="3600" dirty="0" smtClean="0">
                <a:ln w="0"/>
                <a:effectLst>
                  <a:outerShdw blurRad="38100" dist="19050" dir="2700000" algn="tl" rotWithShape="0">
                    <a:schemeClr val="dk1">
                      <a:alpha val="40000"/>
                    </a:schemeClr>
                  </a:outerShdw>
                </a:effectLst>
              </a:rPr>
              <a:t>Roll – 30000113005</a:t>
            </a:r>
          </a:p>
          <a:p>
            <a:r>
              <a:rPr lang="en-IN" sz="3600" dirty="0" smtClean="0">
                <a:ln w="0"/>
                <a:effectLst>
                  <a:outerShdw blurRad="38100" dist="19050" dir="2700000" algn="tl" rotWithShape="0">
                    <a:schemeClr val="dk1">
                      <a:alpha val="40000"/>
                    </a:schemeClr>
                  </a:outerShdw>
                </a:effectLst>
              </a:rPr>
              <a:t>Reg: 133000110005</a:t>
            </a:r>
            <a:endParaRPr lang="en-IN" sz="36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21943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5" name="TextBox 4"/>
          <p:cNvSpPr txBox="1"/>
          <p:nvPr/>
        </p:nvSpPr>
        <p:spPr>
          <a:xfrm>
            <a:off x="225083" y="182880"/>
            <a:ext cx="11676185" cy="461665"/>
          </a:xfrm>
          <a:prstGeom prst="rect">
            <a:avLst/>
          </a:prstGeom>
          <a:noFill/>
        </p:spPr>
        <p:txBody>
          <a:bodyPr wrap="square" rtlCol="0">
            <a:spAutoFit/>
          </a:bodyPr>
          <a:lstStyle/>
          <a:p>
            <a:pPr algn="ctr"/>
            <a:r>
              <a:rPr lang="en-IN" sz="2400" b="1" dirty="0" smtClean="0"/>
              <a:t>Use Case Diagram : admin</a:t>
            </a:r>
            <a:endParaRPr lang="en-IN" sz="2400" b="1" dirty="0"/>
          </a:p>
        </p:txBody>
      </p:sp>
      <p:pic>
        <p:nvPicPr>
          <p:cNvPr id="3" name="Picture 2"/>
          <p:cNvPicPr>
            <a:picLocks noChangeAspect="1"/>
          </p:cNvPicPr>
          <p:nvPr/>
        </p:nvPicPr>
        <p:blipFill>
          <a:blip r:embed="rId2"/>
          <a:stretch>
            <a:fillRect/>
          </a:stretch>
        </p:blipFill>
        <p:spPr>
          <a:xfrm>
            <a:off x="1716551" y="909561"/>
            <a:ext cx="8187104" cy="5741225"/>
          </a:xfrm>
          <a:prstGeom prst="rect">
            <a:avLst/>
          </a:prstGeom>
        </p:spPr>
      </p:pic>
    </p:spTree>
    <p:extLst>
      <p:ext uri="{BB962C8B-B14F-4D97-AF65-F5344CB8AC3E}">
        <p14:creationId xmlns:p14="http://schemas.microsoft.com/office/powerpoint/2010/main" val="106827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5" name="TextBox 4"/>
          <p:cNvSpPr txBox="1"/>
          <p:nvPr/>
        </p:nvSpPr>
        <p:spPr>
          <a:xfrm>
            <a:off x="239151" y="182880"/>
            <a:ext cx="11676185" cy="461665"/>
          </a:xfrm>
          <a:prstGeom prst="rect">
            <a:avLst/>
          </a:prstGeom>
          <a:noFill/>
        </p:spPr>
        <p:txBody>
          <a:bodyPr wrap="square" rtlCol="0">
            <a:spAutoFit/>
          </a:bodyPr>
          <a:lstStyle/>
          <a:p>
            <a:pPr algn="ctr"/>
            <a:r>
              <a:rPr lang="en-IN" sz="2400" b="1" dirty="0" smtClean="0"/>
              <a:t>Use Case Diagram : Customer</a:t>
            </a:r>
            <a:endParaRPr lang="en-IN" sz="2400" b="1" dirty="0"/>
          </a:p>
        </p:txBody>
      </p:sp>
      <p:pic>
        <p:nvPicPr>
          <p:cNvPr id="3" name="Picture 2"/>
          <p:cNvPicPr>
            <a:picLocks noChangeAspect="1"/>
          </p:cNvPicPr>
          <p:nvPr/>
        </p:nvPicPr>
        <p:blipFill>
          <a:blip r:embed="rId2"/>
          <a:stretch>
            <a:fillRect/>
          </a:stretch>
        </p:blipFill>
        <p:spPr>
          <a:xfrm>
            <a:off x="1716551" y="909561"/>
            <a:ext cx="8187104" cy="5741225"/>
          </a:xfrm>
          <a:prstGeom prst="rect">
            <a:avLst/>
          </a:prstGeom>
        </p:spPr>
      </p:pic>
      <p:pic>
        <p:nvPicPr>
          <p:cNvPr id="2" name="Picture 1"/>
          <p:cNvPicPr>
            <a:picLocks noChangeAspect="1"/>
          </p:cNvPicPr>
          <p:nvPr/>
        </p:nvPicPr>
        <p:blipFill>
          <a:blip r:embed="rId3"/>
          <a:stretch>
            <a:fillRect/>
          </a:stretch>
        </p:blipFill>
        <p:spPr>
          <a:xfrm>
            <a:off x="1716551" y="909560"/>
            <a:ext cx="8816881" cy="5741225"/>
          </a:xfrm>
          <a:prstGeom prst="rect">
            <a:avLst/>
          </a:prstGeom>
        </p:spPr>
      </p:pic>
    </p:spTree>
    <p:extLst>
      <p:ext uri="{BB962C8B-B14F-4D97-AF65-F5344CB8AC3E}">
        <p14:creationId xmlns:p14="http://schemas.microsoft.com/office/powerpoint/2010/main" val="377671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10" name="Group 4"/>
          <p:cNvGrpSpPr>
            <a:grpSpLocks noChangeAspect="1"/>
          </p:cNvGrpSpPr>
          <p:nvPr/>
        </p:nvGrpSpPr>
        <p:grpSpPr bwMode="auto">
          <a:xfrm>
            <a:off x="240862" y="1582952"/>
            <a:ext cx="2976563" cy="4418013"/>
            <a:chOff x="506" y="1159"/>
            <a:chExt cx="1875" cy="2783"/>
          </a:xfrm>
        </p:grpSpPr>
        <p:sp>
          <p:nvSpPr>
            <p:cNvPr id="12" name="Freeform 5"/>
            <p:cNvSpPr>
              <a:spLocks/>
            </p:cNvSpPr>
            <p:nvPr/>
          </p:nvSpPr>
          <p:spPr bwMode="auto">
            <a:xfrm>
              <a:off x="506" y="1159"/>
              <a:ext cx="1875" cy="2783"/>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599" y="1428"/>
              <a:ext cx="1689" cy="2242"/>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7"/>
            <p:cNvSpPr>
              <a:spLocks noChangeArrowheads="1"/>
            </p:cNvSpPr>
            <p:nvPr/>
          </p:nvSpPr>
          <p:spPr bwMode="auto">
            <a:xfrm>
              <a:off x="1373" y="3738"/>
              <a:ext cx="140" cy="139"/>
            </a:xfrm>
            <a:prstGeom prst="ellipse">
              <a:avLst/>
            </a:prstGeom>
            <a:solidFill>
              <a:srgbClr val="D3D1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8"/>
            <p:cNvSpPr>
              <a:spLocks noChangeArrowheads="1"/>
            </p:cNvSpPr>
            <p:nvPr/>
          </p:nvSpPr>
          <p:spPr bwMode="auto">
            <a:xfrm>
              <a:off x="1426" y="1291"/>
              <a:ext cx="35" cy="34"/>
            </a:xfrm>
            <a:prstGeom prst="ellipse">
              <a:avLst/>
            </a:pr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Rectangle 27"/>
          <p:cNvSpPr/>
          <p:nvPr/>
        </p:nvSpPr>
        <p:spPr>
          <a:xfrm>
            <a:off x="4488227" y="143610"/>
            <a:ext cx="3289683" cy="769441"/>
          </a:xfrm>
          <a:prstGeom prst="rect">
            <a:avLst/>
          </a:prstGeom>
        </p:spPr>
        <p:txBody>
          <a:bodyPr wrap="none">
            <a:spAutoFit/>
          </a:bodyPr>
          <a:lstStyle/>
          <a:p>
            <a:r>
              <a:rPr lang="en-US" sz="4400" dirty="0" smtClean="0">
                <a:solidFill>
                  <a:schemeClr val="accent5"/>
                </a:solidFill>
                <a:latin typeface="Arial" panose="020B0604020202020204" pitchFamily="34" charset="0"/>
                <a:cs typeface="Arial" panose="020B0604020202020204" pitchFamily="34" charset="0"/>
              </a:rPr>
              <a:t>SNAPSHOT</a:t>
            </a:r>
            <a:endParaRPr lang="en-US" sz="4400" dirty="0">
              <a:solidFill>
                <a:schemeClr val="accent5"/>
              </a:solidFill>
              <a:latin typeface="Arial" panose="020B0604020202020204" pitchFamily="34" charset="0"/>
              <a:cs typeface="Arial" panose="020B0604020202020204" pitchFamily="34" charset="0"/>
            </a:endParaRPr>
          </a:p>
        </p:txBody>
      </p:sp>
      <p:pic>
        <p:nvPicPr>
          <p:cNvPr id="63" name="Picture 62"/>
          <p:cNvPicPr/>
          <p:nvPr/>
        </p:nvPicPr>
        <p:blipFill>
          <a:blip r:embed="rId3"/>
          <a:stretch>
            <a:fillRect/>
          </a:stretch>
        </p:blipFill>
        <p:spPr>
          <a:xfrm>
            <a:off x="3516923" y="837318"/>
            <a:ext cx="7661031" cy="3090981"/>
          </a:xfrm>
          <a:prstGeom prst="rect">
            <a:avLst/>
          </a:prstGeom>
        </p:spPr>
      </p:pic>
      <p:pic>
        <p:nvPicPr>
          <p:cNvPr id="65" name="Picture 64"/>
          <p:cNvPicPr/>
          <p:nvPr/>
        </p:nvPicPr>
        <p:blipFill>
          <a:blip r:embed="rId4"/>
          <a:stretch>
            <a:fillRect/>
          </a:stretch>
        </p:blipFill>
        <p:spPr>
          <a:xfrm>
            <a:off x="3516922" y="3900163"/>
            <a:ext cx="7661031" cy="2839085"/>
          </a:xfrm>
          <a:prstGeom prst="rect">
            <a:avLst/>
          </a:prstGeom>
        </p:spPr>
      </p:pic>
      <p:pic>
        <p:nvPicPr>
          <p:cNvPr id="3" name="Picture 2"/>
          <p:cNvPicPr>
            <a:picLocks noChangeAspect="1"/>
          </p:cNvPicPr>
          <p:nvPr/>
        </p:nvPicPr>
        <p:blipFill>
          <a:blip r:embed="rId5"/>
          <a:stretch>
            <a:fillRect/>
          </a:stretch>
        </p:blipFill>
        <p:spPr>
          <a:xfrm>
            <a:off x="420905" y="2031498"/>
            <a:ext cx="2672040" cy="3516158"/>
          </a:xfrm>
          <a:prstGeom prst="rect">
            <a:avLst/>
          </a:prstGeom>
        </p:spPr>
      </p:pic>
    </p:spTree>
    <p:extLst>
      <p:ext uri="{BB962C8B-B14F-4D97-AF65-F5344CB8AC3E}">
        <p14:creationId xmlns:p14="http://schemas.microsoft.com/office/powerpoint/2010/main" val="35199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0" y="0"/>
            <a:ext cx="7398433" cy="3945719"/>
          </a:xfrm>
          <a:prstGeom prst="rect">
            <a:avLst/>
          </a:prstGeom>
        </p:spPr>
      </p:pic>
      <p:pic>
        <p:nvPicPr>
          <p:cNvPr id="16" name="Picture 15"/>
          <p:cNvPicPr/>
          <p:nvPr/>
        </p:nvPicPr>
        <p:blipFill>
          <a:blip r:embed="rId3"/>
          <a:stretch>
            <a:fillRect/>
          </a:stretch>
        </p:blipFill>
        <p:spPr>
          <a:xfrm>
            <a:off x="-1" y="4107497"/>
            <a:ext cx="7398433" cy="2750503"/>
          </a:xfrm>
          <a:prstGeom prst="rect">
            <a:avLst/>
          </a:prstGeom>
        </p:spPr>
      </p:pic>
      <p:pic>
        <p:nvPicPr>
          <p:cNvPr id="2" name="Picture 1"/>
          <p:cNvPicPr>
            <a:picLocks noChangeAspect="1"/>
          </p:cNvPicPr>
          <p:nvPr/>
        </p:nvPicPr>
        <p:blipFill>
          <a:blip r:embed="rId4"/>
          <a:stretch>
            <a:fillRect/>
          </a:stretch>
        </p:blipFill>
        <p:spPr>
          <a:xfrm>
            <a:off x="7940185" y="671147"/>
            <a:ext cx="3486150" cy="4953000"/>
          </a:xfrm>
          <a:prstGeom prst="rect">
            <a:avLst/>
          </a:prstGeom>
        </p:spPr>
      </p:pic>
    </p:spTree>
    <p:extLst>
      <p:ext uri="{BB962C8B-B14F-4D97-AF65-F5344CB8AC3E}">
        <p14:creationId xmlns:p14="http://schemas.microsoft.com/office/powerpoint/2010/main" val="33844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91086" y="3679477"/>
            <a:ext cx="5943600" cy="2808605"/>
          </a:xfrm>
          <a:prstGeom prst="rect">
            <a:avLst/>
          </a:prstGeom>
        </p:spPr>
      </p:pic>
      <p:pic>
        <p:nvPicPr>
          <p:cNvPr id="7" name="Picture 6"/>
          <p:cNvPicPr/>
          <p:nvPr/>
        </p:nvPicPr>
        <p:blipFill>
          <a:blip r:embed="rId3"/>
          <a:stretch>
            <a:fillRect/>
          </a:stretch>
        </p:blipFill>
        <p:spPr>
          <a:xfrm>
            <a:off x="191086" y="280053"/>
            <a:ext cx="5943600" cy="2839085"/>
          </a:xfrm>
          <a:prstGeom prst="rect">
            <a:avLst/>
          </a:prstGeom>
        </p:spPr>
      </p:pic>
      <p:pic>
        <p:nvPicPr>
          <p:cNvPr id="8" name="Picture 7"/>
          <p:cNvPicPr/>
          <p:nvPr/>
        </p:nvPicPr>
        <p:blipFill>
          <a:blip r:embed="rId4"/>
          <a:stretch>
            <a:fillRect/>
          </a:stretch>
        </p:blipFill>
        <p:spPr>
          <a:xfrm>
            <a:off x="6248400" y="222860"/>
            <a:ext cx="5943600" cy="2818130"/>
          </a:xfrm>
          <a:prstGeom prst="rect">
            <a:avLst/>
          </a:prstGeom>
        </p:spPr>
      </p:pic>
      <p:pic>
        <p:nvPicPr>
          <p:cNvPr id="9" name="Picture 8"/>
          <p:cNvPicPr/>
          <p:nvPr/>
        </p:nvPicPr>
        <p:blipFill>
          <a:blip r:embed="rId5"/>
          <a:stretch>
            <a:fillRect/>
          </a:stretch>
        </p:blipFill>
        <p:spPr>
          <a:xfrm>
            <a:off x="6248400" y="3664487"/>
            <a:ext cx="5943600" cy="2813685"/>
          </a:xfrm>
          <a:prstGeom prst="rect">
            <a:avLst/>
          </a:prstGeom>
        </p:spPr>
      </p:pic>
    </p:spTree>
    <p:extLst>
      <p:ext uri="{BB962C8B-B14F-4D97-AF65-F5344CB8AC3E}">
        <p14:creationId xmlns:p14="http://schemas.microsoft.com/office/powerpoint/2010/main" val="3685186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2" name="Rectangle 11"/>
          <p:cNvSpPr/>
          <p:nvPr/>
        </p:nvSpPr>
        <p:spPr>
          <a:xfrm>
            <a:off x="5181326" y="384487"/>
            <a:ext cx="1829347" cy="830997"/>
          </a:xfrm>
          <a:prstGeom prst="rect">
            <a:avLst/>
          </a:prstGeom>
        </p:spPr>
        <p:txBody>
          <a:bodyPr wrap="none">
            <a:spAutoFit/>
          </a:bodyPr>
          <a:lstStyle/>
          <a:p>
            <a:pPr algn="ctr"/>
            <a:r>
              <a:rPr lang="en-US" sz="4800" dirty="0" smtClean="0">
                <a:solidFill>
                  <a:schemeClr val="bg1"/>
                </a:solidFill>
                <a:latin typeface="Arial" panose="020B0604020202020204" pitchFamily="34" charset="0"/>
                <a:cs typeface="Arial" panose="020B0604020202020204" pitchFamily="34" charset="0"/>
              </a:rPr>
              <a:t>Code </a:t>
            </a:r>
            <a:endParaRPr lang="en-US" sz="4800" dirty="0">
              <a:solidFill>
                <a:schemeClr val="bg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322804" y="1215484"/>
            <a:ext cx="6687869" cy="5076825"/>
          </a:xfrm>
          <a:prstGeom prst="rect">
            <a:avLst/>
          </a:prstGeom>
        </p:spPr>
      </p:pic>
      <p:pic>
        <p:nvPicPr>
          <p:cNvPr id="13" name="Picture 12"/>
          <p:cNvPicPr>
            <a:picLocks noChangeAspect="1"/>
          </p:cNvPicPr>
          <p:nvPr/>
        </p:nvPicPr>
        <p:blipFill>
          <a:blip r:embed="rId3"/>
          <a:stretch>
            <a:fillRect/>
          </a:stretch>
        </p:blipFill>
        <p:spPr>
          <a:xfrm>
            <a:off x="7305744" y="1215484"/>
            <a:ext cx="2480754" cy="3187704"/>
          </a:xfrm>
          <a:prstGeom prst="rect">
            <a:avLst/>
          </a:prstGeom>
        </p:spPr>
      </p:pic>
      <p:pic>
        <p:nvPicPr>
          <p:cNvPr id="15" name="Picture 14"/>
          <p:cNvPicPr>
            <a:picLocks noChangeAspect="1"/>
          </p:cNvPicPr>
          <p:nvPr/>
        </p:nvPicPr>
        <p:blipFill>
          <a:blip r:embed="rId4"/>
          <a:stretch>
            <a:fillRect/>
          </a:stretch>
        </p:blipFill>
        <p:spPr>
          <a:xfrm>
            <a:off x="7305744" y="4674137"/>
            <a:ext cx="1962150" cy="1504950"/>
          </a:xfrm>
          <a:prstGeom prst="rect">
            <a:avLst/>
          </a:prstGeom>
        </p:spPr>
      </p:pic>
    </p:spTree>
    <p:extLst>
      <p:ext uri="{BB962C8B-B14F-4D97-AF65-F5344CB8AC3E}">
        <p14:creationId xmlns:p14="http://schemas.microsoft.com/office/powerpoint/2010/main" val="3874911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28" y="680523"/>
            <a:ext cx="7381957" cy="1039811"/>
          </a:xfrm>
          <a:prstGeom prst="rect">
            <a:avLst/>
          </a:prstGeom>
        </p:spPr>
      </p:pic>
      <p:pic>
        <p:nvPicPr>
          <p:cNvPr id="3" name="Picture 2"/>
          <p:cNvPicPr>
            <a:picLocks noChangeAspect="1"/>
          </p:cNvPicPr>
          <p:nvPr/>
        </p:nvPicPr>
        <p:blipFill>
          <a:blip r:embed="rId3"/>
          <a:stretch>
            <a:fillRect/>
          </a:stretch>
        </p:blipFill>
        <p:spPr>
          <a:xfrm>
            <a:off x="683528" y="1855689"/>
            <a:ext cx="7381957" cy="4727991"/>
          </a:xfrm>
          <a:prstGeom prst="rect">
            <a:avLst/>
          </a:prstGeom>
        </p:spPr>
      </p:pic>
    </p:spTree>
    <p:extLst>
      <p:ext uri="{BB962C8B-B14F-4D97-AF65-F5344CB8AC3E}">
        <p14:creationId xmlns:p14="http://schemas.microsoft.com/office/powerpoint/2010/main" val="411264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6462" y="365833"/>
            <a:ext cx="8134350" cy="6238875"/>
          </a:xfrm>
          <a:prstGeom prst="rect">
            <a:avLst/>
          </a:prstGeom>
        </p:spPr>
      </p:pic>
    </p:spTree>
    <p:extLst>
      <p:ext uri="{BB962C8B-B14F-4D97-AF65-F5344CB8AC3E}">
        <p14:creationId xmlns:p14="http://schemas.microsoft.com/office/powerpoint/2010/main" val="1245209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508" y="388546"/>
            <a:ext cx="7539549" cy="3362878"/>
          </a:xfrm>
          <a:prstGeom prst="rect">
            <a:avLst/>
          </a:prstGeom>
        </p:spPr>
      </p:pic>
    </p:spTree>
    <p:extLst>
      <p:ext uri="{BB962C8B-B14F-4D97-AF65-F5344CB8AC3E}">
        <p14:creationId xmlns:p14="http://schemas.microsoft.com/office/powerpoint/2010/main" val="375709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508" y="388546"/>
            <a:ext cx="7539549" cy="3362878"/>
          </a:xfrm>
          <a:prstGeom prst="rect">
            <a:avLst/>
          </a:prstGeom>
        </p:spPr>
      </p:pic>
      <p:pic>
        <p:nvPicPr>
          <p:cNvPr id="3" name="Picture 2"/>
          <p:cNvPicPr>
            <a:picLocks noChangeAspect="1"/>
          </p:cNvPicPr>
          <p:nvPr/>
        </p:nvPicPr>
        <p:blipFill>
          <a:blip r:embed="rId3"/>
          <a:stretch>
            <a:fillRect/>
          </a:stretch>
        </p:blipFill>
        <p:spPr>
          <a:xfrm>
            <a:off x="577508" y="388546"/>
            <a:ext cx="10859526" cy="6219825"/>
          </a:xfrm>
          <a:prstGeom prst="rect">
            <a:avLst/>
          </a:prstGeom>
        </p:spPr>
      </p:pic>
    </p:spTree>
    <p:extLst>
      <p:ext uri="{BB962C8B-B14F-4D97-AF65-F5344CB8AC3E}">
        <p14:creationId xmlns:p14="http://schemas.microsoft.com/office/powerpoint/2010/main" val="65217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6" name="Group 5"/>
          <p:cNvGrpSpPr/>
          <p:nvPr/>
        </p:nvGrpSpPr>
        <p:grpSpPr>
          <a:xfrm>
            <a:off x="1425038" y="3854535"/>
            <a:ext cx="1425040" cy="808511"/>
            <a:chOff x="1626919" y="3550723"/>
            <a:chExt cx="1425040" cy="808511"/>
          </a:xfrm>
          <a:solidFill>
            <a:schemeClr val="accent1"/>
          </a:solidFill>
        </p:grpSpPr>
        <p:sp>
          <p:nvSpPr>
            <p:cNvPr id="4" name="Rounded Rectangle 3"/>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3" name="Rounded Rectangle 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2" name="Rounded Rectangle 1"/>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01</a:t>
              </a:r>
              <a:endParaRPr lang="en-US" sz="2800" b="1" spc="-150" dirty="0">
                <a:latin typeface="Arial" panose="020B0604020202020204" pitchFamily="34" charset="0"/>
                <a:cs typeface="Arial" panose="020B0604020202020204" pitchFamily="34" charset="0"/>
              </a:endParaRPr>
            </a:p>
          </p:txBody>
        </p:sp>
      </p:grpSp>
      <p:grpSp>
        <p:nvGrpSpPr>
          <p:cNvPr id="7" name="Group 6"/>
          <p:cNvGrpSpPr/>
          <p:nvPr/>
        </p:nvGrpSpPr>
        <p:grpSpPr>
          <a:xfrm>
            <a:off x="4063999" y="3854535"/>
            <a:ext cx="1425040" cy="808511"/>
            <a:chOff x="1626919" y="3550723"/>
            <a:chExt cx="1425040" cy="808511"/>
          </a:xfrm>
          <a:solidFill>
            <a:schemeClr val="accent3"/>
          </a:solidFill>
        </p:grpSpPr>
        <p:sp>
          <p:nvSpPr>
            <p:cNvPr id="8" name="Rounded Rectangle 7"/>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9" name="Rounded Rectangle 8"/>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0" name="Rounded Rectangle 9"/>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02</a:t>
              </a:r>
              <a:endParaRPr lang="en-US" sz="2800" b="1" spc="-150" dirty="0">
                <a:latin typeface="Arial" panose="020B0604020202020204" pitchFamily="34" charset="0"/>
                <a:cs typeface="Arial" panose="020B0604020202020204" pitchFamily="34" charset="0"/>
              </a:endParaRPr>
            </a:p>
          </p:txBody>
        </p:sp>
      </p:grpSp>
      <p:grpSp>
        <p:nvGrpSpPr>
          <p:cNvPr id="11" name="Group 10"/>
          <p:cNvGrpSpPr/>
          <p:nvPr/>
        </p:nvGrpSpPr>
        <p:grpSpPr>
          <a:xfrm>
            <a:off x="6702960" y="3866412"/>
            <a:ext cx="1425040" cy="808511"/>
            <a:chOff x="1626919" y="3550723"/>
            <a:chExt cx="1425040" cy="808511"/>
          </a:xfrm>
          <a:solidFill>
            <a:schemeClr val="accent5"/>
          </a:solidFill>
        </p:grpSpPr>
        <p:sp>
          <p:nvSpPr>
            <p:cNvPr id="12" name="Rounded Rectangle 11"/>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3" name="Rounded Rectangle 12"/>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4" name="Rounded Rectangle 13"/>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03</a:t>
              </a:r>
              <a:endParaRPr lang="en-US" sz="2800" b="1" spc="-150" dirty="0">
                <a:latin typeface="Arial" panose="020B0604020202020204" pitchFamily="34" charset="0"/>
                <a:cs typeface="Arial" panose="020B0604020202020204" pitchFamily="34" charset="0"/>
              </a:endParaRPr>
            </a:p>
          </p:txBody>
        </p:sp>
      </p:grpSp>
      <p:grpSp>
        <p:nvGrpSpPr>
          <p:cNvPr id="15" name="Group 14"/>
          <p:cNvGrpSpPr/>
          <p:nvPr/>
        </p:nvGrpSpPr>
        <p:grpSpPr>
          <a:xfrm>
            <a:off x="9341922" y="3866412"/>
            <a:ext cx="1425040" cy="808511"/>
            <a:chOff x="1626919" y="3550723"/>
            <a:chExt cx="1425040" cy="808511"/>
          </a:xfrm>
          <a:solidFill>
            <a:schemeClr val="accent4"/>
          </a:solidFill>
        </p:grpSpPr>
        <p:sp>
          <p:nvSpPr>
            <p:cNvPr id="16" name="Rounded Rectangle 15"/>
            <p:cNvSpPr/>
            <p:nvPr/>
          </p:nvSpPr>
          <p:spPr>
            <a:xfrm>
              <a:off x="2256312" y="4062352"/>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7" name="Rounded Rectangle 16"/>
            <p:cNvSpPr/>
            <p:nvPr/>
          </p:nvSpPr>
          <p:spPr>
            <a:xfrm>
              <a:off x="1626919" y="3550723"/>
              <a:ext cx="795647" cy="296882"/>
            </a:xfrm>
            <a:prstGeom prst="roundRect">
              <a:avLst>
                <a:gd name="adj" fmla="val 281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spc="-150">
                <a:latin typeface="Arial" panose="020B0604020202020204" pitchFamily="34" charset="0"/>
                <a:cs typeface="Arial" panose="020B0604020202020204" pitchFamily="34" charset="0"/>
              </a:endParaRPr>
            </a:p>
          </p:txBody>
        </p:sp>
        <p:sp>
          <p:nvSpPr>
            <p:cNvPr id="18" name="Rounded Rectangle 17"/>
            <p:cNvSpPr/>
            <p:nvPr/>
          </p:nvSpPr>
          <p:spPr>
            <a:xfrm>
              <a:off x="1935678" y="3550723"/>
              <a:ext cx="807522" cy="80752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 dirty="0" smtClean="0">
                  <a:latin typeface="Arial" panose="020B0604020202020204" pitchFamily="34" charset="0"/>
                  <a:cs typeface="Arial" panose="020B0604020202020204" pitchFamily="34" charset="0"/>
                </a:rPr>
                <a:t>04</a:t>
              </a:r>
              <a:endParaRPr lang="en-US" sz="2800" b="1" spc="-150" dirty="0">
                <a:latin typeface="Arial" panose="020B0604020202020204" pitchFamily="34" charset="0"/>
                <a:cs typeface="Arial" panose="020B0604020202020204" pitchFamily="34" charset="0"/>
              </a:endParaRPr>
            </a:p>
          </p:txBody>
        </p:sp>
      </p:grpSp>
      <p:sp>
        <p:nvSpPr>
          <p:cNvPr id="20" name="TextBox 19"/>
          <p:cNvSpPr txBox="1"/>
          <p:nvPr/>
        </p:nvSpPr>
        <p:spPr>
          <a:xfrm>
            <a:off x="1264721" y="4973784"/>
            <a:ext cx="1976254" cy="646331"/>
          </a:xfrm>
          <a:prstGeom prst="rect">
            <a:avLst/>
          </a:prstGeom>
          <a:noFill/>
        </p:spPr>
        <p:txBody>
          <a:bodyPr wrap="square" rtlCol="0">
            <a:spAutoFit/>
          </a:bodyPr>
          <a:lstStyle/>
          <a:p>
            <a:pPr algn="ctr"/>
            <a:r>
              <a:rPr lang="en-US" b="1" dirty="0" smtClean="0">
                <a:solidFill>
                  <a:schemeClr val="tx1">
                    <a:lumMod val="65000"/>
                    <a:lumOff val="35000"/>
                  </a:schemeClr>
                </a:solidFill>
                <a:latin typeface="Arial" panose="020B0604020202020204" pitchFamily="34" charset="0"/>
                <a:cs typeface="Arial" panose="020B0604020202020204" pitchFamily="34" charset="0"/>
              </a:rPr>
              <a:t>CURD App for Admin.</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p:cNvSpPr txBox="1"/>
          <p:nvPr/>
        </p:nvSpPr>
        <p:spPr>
          <a:xfrm>
            <a:off x="3911075" y="4973784"/>
            <a:ext cx="1976254" cy="646331"/>
          </a:xfrm>
          <a:prstGeom prst="rect">
            <a:avLst/>
          </a:prstGeom>
          <a:noFill/>
        </p:spPr>
        <p:txBody>
          <a:bodyPr wrap="square" rtlCol="0">
            <a:spAutoFit/>
          </a:bodyPr>
          <a:lstStyle/>
          <a:p>
            <a:pPr algn="ctr"/>
            <a:r>
              <a:rPr lang="en-US" b="1" dirty="0" smtClean="0">
                <a:solidFill>
                  <a:schemeClr val="tx1">
                    <a:lumMod val="65000"/>
                    <a:lumOff val="35000"/>
                  </a:schemeClr>
                </a:solidFill>
                <a:latin typeface="Arial" panose="020B0604020202020204" pitchFamily="34" charset="0"/>
                <a:cs typeface="Arial" panose="020B0604020202020204" pitchFamily="34" charset="0"/>
              </a:rPr>
              <a:t>User Login/Signup</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p:cNvSpPr txBox="1"/>
          <p:nvPr/>
        </p:nvSpPr>
        <p:spPr>
          <a:xfrm>
            <a:off x="9149442" y="4973784"/>
            <a:ext cx="1976254" cy="646331"/>
          </a:xfrm>
          <a:prstGeom prst="rect">
            <a:avLst/>
          </a:prstGeom>
          <a:noFill/>
        </p:spPr>
        <p:txBody>
          <a:bodyPr wrap="square" rtlCol="0">
            <a:spAutoFit/>
          </a:bodyPr>
          <a:lstStyle/>
          <a:p>
            <a:pPr algn="ctr"/>
            <a:r>
              <a:rPr lang="en-US" b="1" dirty="0" smtClean="0">
                <a:solidFill>
                  <a:schemeClr val="tx1">
                    <a:lumMod val="65000"/>
                    <a:lumOff val="35000"/>
                  </a:schemeClr>
                </a:solidFill>
                <a:latin typeface="Arial" panose="020B0604020202020204" pitchFamily="34" charset="0"/>
                <a:cs typeface="Arial" panose="020B0604020202020204" pitchFamily="34" charset="0"/>
              </a:rPr>
              <a:t>Successful order to admin</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5" name="Rectangle 4"/>
          <p:cNvSpPr/>
          <p:nvPr/>
        </p:nvSpPr>
        <p:spPr>
          <a:xfrm>
            <a:off x="3778765" y="491421"/>
            <a:ext cx="4915069" cy="769441"/>
          </a:xfrm>
          <a:prstGeom prst="rect">
            <a:avLst/>
          </a:prstGeom>
          <a:noFill/>
        </p:spPr>
        <p:txBody>
          <a:bodyPr wrap="square" lIns="91440" tIns="45720" rIns="91440" bIns="45720">
            <a:spAutoFit/>
          </a:bodyPr>
          <a:lstStyle/>
          <a:p>
            <a:pPr algn="ctr"/>
            <a:r>
              <a:rPr lang="en-US" sz="4400" dirty="0" smtClean="0">
                <a:ln w="0"/>
                <a:effectLst>
                  <a:outerShdw blurRad="38100" dist="19050" dir="2700000" algn="tl" rotWithShape="0">
                    <a:schemeClr val="dk1">
                      <a:alpha val="40000"/>
                    </a:schemeClr>
                  </a:outerShdw>
                </a:effectLst>
              </a:rPr>
              <a:t>INTRODUCTION</a:t>
            </a:r>
            <a:endParaRPr lang="en-US" sz="4400" dirty="0">
              <a:ln w="0"/>
              <a:effectLst>
                <a:outerShdw blurRad="38100" dist="19050" dir="2700000" algn="tl" rotWithShape="0">
                  <a:schemeClr val="dk1">
                    <a:alpha val="40000"/>
                  </a:schemeClr>
                </a:outerShdw>
              </a:effectLst>
            </a:endParaRPr>
          </a:p>
        </p:txBody>
      </p:sp>
      <p:sp>
        <p:nvSpPr>
          <p:cNvPr id="25" name="TextBox 24"/>
          <p:cNvSpPr txBox="1"/>
          <p:nvPr/>
        </p:nvSpPr>
        <p:spPr>
          <a:xfrm>
            <a:off x="886265" y="1674055"/>
            <a:ext cx="10002129" cy="2585323"/>
          </a:xfrm>
          <a:prstGeom prst="rect">
            <a:avLst/>
          </a:prstGeom>
          <a:noFill/>
        </p:spPr>
        <p:txBody>
          <a:bodyPr wrap="square" rtlCol="0">
            <a:spAutoFit/>
          </a:bodyPr>
          <a:lstStyle/>
          <a:p>
            <a:pPr marL="285750" indent="-285750">
              <a:buFont typeface="Wingdings" panose="05000000000000000000" pitchFamily="2" charset="2"/>
              <a:buChar char="§"/>
            </a:pPr>
            <a:r>
              <a:rPr lang="en-IN" dirty="0" smtClean="0">
                <a:solidFill>
                  <a:schemeClr val="accent4">
                    <a:lumMod val="50000"/>
                  </a:schemeClr>
                </a:solidFill>
              </a:rPr>
              <a:t>This website is BAISC KOLKATA PIZZA DELIVERY , in which a user can book a pizza update it and order it, </a:t>
            </a:r>
          </a:p>
          <a:p>
            <a:r>
              <a:rPr lang="en-IN" dirty="0">
                <a:solidFill>
                  <a:schemeClr val="accent4">
                    <a:lumMod val="50000"/>
                  </a:schemeClr>
                </a:solidFill>
              </a:rPr>
              <a:t>a</a:t>
            </a:r>
            <a:r>
              <a:rPr lang="en-IN" dirty="0" smtClean="0">
                <a:solidFill>
                  <a:schemeClr val="accent4">
                    <a:lumMod val="50000"/>
                  </a:schemeClr>
                </a:solidFill>
              </a:rPr>
              <a:t>nd update the cart and order it.</a:t>
            </a:r>
          </a:p>
          <a:p>
            <a:endParaRPr lang="en-IN" dirty="0" smtClean="0">
              <a:solidFill>
                <a:schemeClr val="accent4">
                  <a:lumMod val="50000"/>
                </a:schemeClr>
              </a:solidFill>
            </a:endParaRPr>
          </a:p>
          <a:p>
            <a:pPr marL="285750" indent="-285750">
              <a:buFont typeface="Wingdings" panose="05000000000000000000" pitchFamily="2" charset="2"/>
              <a:buChar char="§"/>
            </a:pPr>
            <a:r>
              <a:rPr lang="en-IN" dirty="0" smtClean="0">
                <a:solidFill>
                  <a:schemeClr val="accent4">
                    <a:lumMod val="50000"/>
                  </a:schemeClr>
                </a:solidFill>
              </a:rPr>
              <a:t>Application provide the features FOR ADMIN , like an admin can create the pizza uploading the pictures and after that they can update and delete it.</a:t>
            </a:r>
          </a:p>
          <a:p>
            <a:endParaRPr lang="en-IN" dirty="0">
              <a:solidFill>
                <a:schemeClr val="accent4">
                  <a:lumMod val="50000"/>
                </a:schemeClr>
              </a:solidFill>
            </a:endParaRPr>
          </a:p>
          <a:p>
            <a:endParaRPr lang="en-IN" dirty="0" smtClean="0">
              <a:solidFill>
                <a:schemeClr val="accent4">
                  <a:lumMod val="50000"/>
                </a:schemeClr>
              </a:solidFill>
            </a:endParaRPr>
          </a:p>
          <a:p>
            <a:pPr marL="285750" indent="-285750">
              <a:buFont typeface="Wingdings" panose="05000000000000000000" pitchFamily="2" charset="2"/>
              <a:buChar char="§"/>
            </a:pPr>
            <a:endParaRPr lang="en-IN" dirty="0" smtClean="0">
              <a:solidFill>
                <a:schemeClr val="accent4">
                  <a:lumMod val="50000"/>
                </a:schemeClr>
              </a:solidFill>
            </a:endParaRPr>
          </a:p>
          <a:p>
            <a:pPr marL="285750" indent="-285750">
              <a:buFont typeface="Wingdings" panose="05000000000000000000" pitchFamily="2" charset="2"/>
              <a:buChar char="§"/>
            </a:pPr>
            <a:endParaRPr lang="en-IN" dirty="0">
              <a:solidFill>
                <a:schemeClr val="accent4">
                  <a:lumMod val="50000"/>
                </a:schemeClr>
              </a:solidFill>
            </a:endParaRPr>
          </a:p>
        </p:txBody>
      </p:sp>
      <p:sp>
        <p:nvSpPr>
          <p:cNvPr id="33" name="TextBox 32"/>
          <p:cNvSpPr txBox="1"/>
          <p:nvPr/>
        </p:nvSpPr>
        <p:spPr>
          <a:xfrm>
            <a:off x="6831114" y="4973784"/>
            <a:ext cx="1976254" cy="646331"/>
          </a:xfrm>
          <a:prstGeom prst="rect">
            <a:avLst/>
          </a:prstGeom>
          <a:noFill/>
        </p:spPr>
        <p:txBody>
          <a:bodyPr wrap="square" rtlCol="0">
            <a:spAutoFit/>
          </a:bodyPr>
          <a:lstStyle/>
          <a:p>
            <a:pPr algn="ctr"/>
            <a:r>
              <a:rPr lang="en-US" b="1" dirty="0" smtClean="0">
                <a:solidFill>
                  <a:schemeClr val="tx1">
                    <a:lumMod val="65000"/>
                    <a:lumOff val="35000"/>
                  </a:schemeClr>
                </a:solidFill>
                <a:latin typeface="Arial" panose="020B0604020202020204" pitchFamily="34" charset="0"/>
                <a:cs typeface="Arial" panose="020B0604020202020204" pitchFamily="34" charset="0"/>
              </a:rPr>
              <a:t>Cart Update by User</a:t>
            </a:r>
            <a:endParaRPr lang="en-US" b="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8197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12" name="Rectangle 11"/>
          <p:cNvSpPr/>
          <p:nvPr/>
        </p:nvSpPr>
        <p:spPr>
          <a:xfrm>
            <a:off x="450167" y="418792"/>
            <a:ext cx="11127544" cy="646331"/>
          </a:xfrm>
          <a:prstGeom prst="rect">
            <a:avLst/>
          </a:prstGeom>
        </p:spPr>
        <p:txBody>
          <a:bodyPr wrap="square">
            <a:spAutoFit/>
          </a:bodyPr>
          <a:lstStyle/>
          <a:p>
            <a:pPr algn="ctr"/>
            <a:r>
              <a:rPr lang="en-US" sz="3600" dirty="0" smtClean="0">
                <a:solidFill>
                  <a:schemeClr val="accent1"/>
                </a:solidFill>
                <a:latin typeface="Arial" panose="020B0604020202020204" pitchFamily="34" charset="0"/>
                <a:cs typeface="Arial" panose="020B0604020202020204" pitchFamily="34" charset="0"/>
              </a:rPr>
              <a:t>CONCLUSION</a:t>
            </a:r>
            <a:endParaRPr lang="en-US" sz="3600" dirty="0">
              <a:solidFill>
                <a:schemeClr val="accent1"/>
              </a:solidFill>
              <a:latin typeface="Arial" panose="020B0604020202020204" pitchFamily="34" charset="0"/>
              <a:cs typeface="Arial" panose="020B0604020202020204" pitchFamily="34" charset="0"/>
            </a:endParaRPr>
          </a:p>
        </p:txBody>
      </p:sp>
      <p:sp>
        <p:nvSpPr>
          <p:cNvPr id="13" name="TextBox 12"/>
          <p:cNvSpPr txBox="1"/>
          <p:nvPr/>
        </p:nvSpPr>
        <p:spPr>
          <a:xfrm>
            <a:off x="729041" y="1994061"/>
            <a:ext cx="10569796" cy="369332"/>
          </a:xfrm>
          <a:prstGeom prst="rect">
            <a:avLst/>
          </a:prstGeom>
          <a:noFill/>
        </p:spPr>
        <p:txBody>
          <a:bodyPr wrap="square" rtlCol="0">
            <a:spAutoFit/>
          </a:bodyPr>
          <a:lstStyle/>
          <a:p>
            <a:r>
              <a:rPr lang="en-IN" dirty="0" smtClean="0"/>
              <a:t>I got to learn various FRONT-END and BACK-END Technology and many design topic.  </a:t>
            </a:r>
            <a:endParaRPr lang="en-IN" dirty="0"/>
          </a:p>
        </p:txBody>
      </p:sp>
      <p:sp>
        <p:nvSpPr>
          <p:cNvPr id="21" name="TextBox 20"/>
          <p:cNvSpPr txBox="1"/>
          <p:nvPr/>
        </p:nvSpPr>
        <p:spPr>
          <a:xfrm>
            <a:off x="729041" y="2646000"/>
            <a:ext cx="10656546" cy="369332"/>
          </a:xfrm>
          <a:prstGeom prst="rect">
            <a:avLst/>
          </a:prstGeom>
          <a:noFill/>
        </p:spPr>
        <p:txBody>
          <a:bodyPr wrap="square" rtlCol="0">
            <a:spAutoFit/>
          </a:bodyPr>
          <a:lstStyle/>
          <a:p>
            <a:r>
              <a:rPr lang="en-IN" dirty="0" smtClean="0"/>
              <a:t>Since , A Database was involved , so it has a basic client-server model and Web Services and REST </a:t>
            </a:r>
            <a:r>
              <a:rPr lang="en-IN" dirty="0" err="1" smtClean="0"/>
              <a:t>Api</a:t>
            </a:r>
            <a:r>
              <a:rPr lang="en-IN" dirty="0" smtClean="0"/>
              <a:t>.</a:t>
            </a:r>
            <a:endParaRPr lang="en-IN" dirty="0"/>
          </a:p>
        </p:txBody>
      </p:sp>
      <p:sp>
        <p:nvSpPr>
          <p:cNvPr id="23" name="TextBox 22"/>
          <p:cNvSpPr txBox="1"/>
          <p:nvPr/>
        </p:nvSpPr>
        <p:spPr>
          <a:xfrm>
            <a:off x="759655" y="1344926"/>
            <a:ext cx="10656546" cy="369332"/>
          </a:xfrm>
          <a:prstGeom prst="rect">
            <a:avLst/>
          </a:prstGeom>
          <a:noFill/>
        </p:spPr>
        <p:txBody>
          <a:bodyPr wrap="square" rtlCol="0">
            <a:spAutoFit/>
          </a:bodyPr>
          <a:lstStyle/>
          <a:p>
            <a:r>
              <a:rPr lang="en-IN" dirty="0" smtClean="0"/>
              <a:t>We have successfully completed the web application of TOPIC pizza delivery, has any features.</a:t>
            </a:r>
            <a:endParaRPr lang="en-IN" dirty="0"/>
          </a:p>
        </p:txBody>
      </p:sp>
      <p:sp>
        <p:nvSpPr>
          <p:cNvPr id="24" name="TextBox 23"/>
          <p:cNvSpPr txBox="1"/>
          <p:nvPr/>
        </p:nvSpPr>
        <p:spPr>
          <a:xfrm>
            <a:off x="729041" y="3292331"/>
            <a:ext cx="10569796" cy="369332"/>
          </a:xfrm>
          <a:prstGeom prst="rect">
            <a:avLst/>
          </a:prstGeom>
          <a:noFill/>
        </p:spPr>
        <p:txBody>
          <a:bodyPr wrap="square" rtlCol="0">
            <a:spAutoFit/>
          </a:bodyPr>
          <a:lstStyle/>
          <a:p>
            <a:r>
              <a:rPr lang="en-IN" dirty="0" smtClean="0"/>
              <a:t>I also followed some of the SDLC and got to learn basic features of the software development.</a:t>
            </a:r>
            <a:endParaRPr lang="en-IN" dirty="0"/>
          </a:p>
        </p:txBody>
      </p:sp>
      <p:sp>
        <p:nvSpPr>
          <p:cNvPr id="7" name="TextBox 6"/>
          <p:cNvSpPr txBox="1"/>
          <p:nvPr/>
        </p:nvSpPr>
        <p:spPr>
          <a:xfrm>
            <a:off x="729041" y="3949351"/>
            <a:ext cx="10569796" cy="646331"/>
          </a:xfrm>
          <a:prstGeom prst="rect">
            <a:avLst/>
          </a:prstGeom>
          <a:noFill/>
        </p:spPr>
        <p:txBody>
          <a:bodyPr wrap="square" rtlCol="0">
            <a:spAutoFit/>
          </a:bodyPr>
          <a:lstStyle/>
          <a:p>
            <a:r>
              <a:rPr lang="en-IN" dirty="0" smtClean="0"/>
              <a:t>In future , I should be able to apply all these technologies and knowledge and in successful in implementing this type of software development.</a:t>
            </a:r>
            <a:endParaRPr lang="en-IN" dirty="0"/>
          </a:p>
        </p:txBody>
      </p:sp>
    </p:spTree>
    <p:extLst>
      <p:ext uri="{BB962C8B-B14F-4D97-AF65-F5344CB8AC3E}">
        <p14:creationId xmlns:p14="http://schemas.microsoft.com/office/powerpoint/2010/main" val="263820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12" name="Rectangle 11"/>
          <p:cNvSpPr/>
          <p:nvPr/>
        </p:nvSpPr>
        <p:spPr>
          <a:xfrm>
            <a:off x="450167" y="418792"/>
            <a:ext cx="11127544" cy="646331"/>
          </a:xfrm>
          <a:prstGeom prst="rect">
            <a:avLst/>
          </a:prstGeom>
        </p:spPr>
        <p:txBody>
          <a:bodyPr wrap="square">
            <a:spAutoFit/>
          </a:bodyPr>
          <a:lstStyle/>
          <a:p>
            <a:pPr algn="ctr"/>
            <a:r>
              <a:rPr lang="en-US" sz="3600" dirty="0" smtClean="0">
                <a:solidFill>
                  <a:schemeClr val="accent1"/>
                </a:solidFill>
                <a:latin typeface="Arial" panose="020B0604020202020204" pitchFamily="34" charset="0"/>
                <a:cs typeface="Arial" panose="020B0604020202020204" pitchFamily="34" charset="0"/>
              </a:rPr>
              <a:t>Basic Features of the Application</a:t>
            </a:r>
            <a:endParaRPr lang="en-US" sz="3600" dirty="0">
              <a:solidFill>
                <a:schemeClr val="accent1"/>
              </a:solidFill>
              <a:latin typeface="Arial" panose="020B0604020202020204" pitchFamily="34" charset="0"/>
              <a:cs typeface="Arial" panose="020B0604020202020204" pitchFamily="34" charset="0"/>
            </a:endParaRPr>
          </a:p>
        </p:txBody>
      </p:sp>
      <p:sp>
        <p:nvSpPr>
          <p:cNvPr id="13" name="TextBox 12"/>
          <p:cNvSpPr txBox="1"/>
          <p:nvPr/>
        </p:nvSpPr>
        <p:spPr>
          <a:xfrm>
            <a:off x="729041" y="3151061"/>
            <a:ext cx="10569796" cy="523220"/>
          </a:xfrm>
          <a:prstGeom prst="rect">
            <a:avLst/>
          </a:prstGeom>
          <a:noFill/>
        </p:spPr>
        <p:txBody>
          <a:bodyPr wrap="square" rtlCol="0">
            <a:spAutoFit/>
          </a:bodyPr>
          <a:lstStyle/>
          <a:p>
            <a:r>
              <a:rPr lang="en-IN" sz="2800" b="1" dirty="0" smtClean="0"/>
              <a:t>Admin</a:t>
            </a:r>
            <a:endParaRPr lang="en-IN" sz="2800" b="1" dirty="0"/>
          </a:p>
        </p:txBody>
      </p:sp>
      <p:sp>
        <p:nvSpPr>
          <p:cNvPr id="21" name="TextBox 20"/>
          <p:cNvSpPr txBox="1"/>
          <p:nvPr/>
        </p:nvSpPr>
        <p:spPr>
          <a:xfrm>
            <a:off x="759655" y="3990821"/>
            <a:ext cx="10656546" cy="369332"/>
          </a:xfrm>
          <a:prstGeom prst="rect">
            <a:avLst/>
          </a:prstGeom>
          <a:noFill/>
        </p:spPr>
        <p:txBody>
          <a:bodyPr wrap="square" rtlCol="0">
            <a:spAutoFit/>
          </a:bodyPr>
          <a:lstStyle/>
          <a:p>
            <a:r>
              <a:rPr lang="en-IN" dirty="0" smtClean="0"/>
              <a:t>Admin has a basic CURD Features like can add a new pizza with images , Update the pizza details , Remove.</a:t>
            </a:r>
            <a:endParaRPr lang="en-IN" dirty="0"/>
          </a:p>
        </p:txBody>
      </p:sp>
      <p:sp>
        <p:nvSpPr>
          <p:cNvPr id="23" name="TextBox 22"/>
          <p:cNvSpPr txBox="1"/>
          <p:nvPr/>
        </p:nvSpPr>
        <p:spPr>
          <a:xfrm>
            <a:off x="672905" y="1643655"/>
            <a:ext cx="10656546" cy="369332"/>
          </a:xfrm>
          <a:prstGeom prst="rect">
            <a:avLst/>
          </a:prstGeom>
          <a:noFill/>
        </p:spPr>
        <p:txBody>
          <a:bodyPr wrap="square" rtlCol="0">
            <a:spAutoFit/>
          </a:bodyPr>
          <a:lstStyle/>
          <a:p>
            <a:r>
              <a:rPr lang="en-IN" dirty="0" smtClean="0"/>
              <a:t>A user can come from the pizzas , they could select one pizza.</a:t>
            </a:r>
            <a:endParaRPr lang="en-IN" dirty="0"/>
          </a:p>
        </p:txBody>
      </p:sp>
      <p:sp>
        <p:nvSpPr>
          <p:cNvPr id="11" name="TextBox 10"/>
          <p:cNvSpPr txBox="1"/>
          <p:nvPr/>
        </p:nvSpPr>
        <p:spPr>
          <a:xfrm>
            <a:off x="716280" y="2185036"/>
            <a:ext cx="10656546" cy="369332"/>
          </a:xfrm>
          <a:prstGeom prst="rect">
            <a:avLst/>
          </a:prstGeom>
          <a:noFill/>
        </p:spPr>
        <p:txBody>
          <a:bodyPr wrap="square" rtlCol="0">
            <a:spAutoFit/>
          </a:bodyPr>
          <a:lstStyle/>
          <a:p>
            <a:r>
              <a:rPr lang="en-IN" dirty="0" smtClean="0"/>
              <a:t>Add to cart the pizza , and update.</a:t>
            </a:r>
            <a:endParaRPr lang="en-IN" dirty="0"/>
          </a:p>
        </p:txBody>
      </p:sp>
      <p:sp>
        <p:nvSpPr>
          <p:cNvPr id="14" name="TextBox 13"/>
          <p:cNvSpPr txBox="1"/>
          <p:nvPr/>
        </p:nvSpPr>
        <p:spPr>
          <a:xfrm>
            <a:off x="685666" y="2619210"/>
            <a:ext cx="10656546" cy="369332"/>
          </a:xfrm>
          <a:prstGeom prst="rect">
            <a:avLst/>
          </a:prstGeom>
          <a:noFill/>
        </p:spPr>
        <p:txBody>
          <a:bodyPr wrap="square" rtlCol="0">
            <a:spAutoFit/>
          </a:bodyPr>
          <a:lstStyle/>
          <a:p>
            <a:r>
              <a:rPr lang="en-IN" dirty="0" smtClean="0"/>
              <a:t>Remove the pizza and can successfully order it.</a:t>
            </a:r>
            <a:endParaRPr lang="en-IN" dirty="0"/>
          </a:p>
        </p:txBody>
      </p:sp>
      <p:sp>
        <p:nvSpPr>
          <p:cNvPr id="15" name="TextBox 14"/>
          <p:cNvSpPr txBox="1"/>
          <p:nvPr/>
        </p:nvSpPr>
        <p:spPr>
          <a:xfrm>
            <a:off x="685666" y="1031652"/>
            <a:ext cx="10569796" cy="523220"/>
          </a:xfrm>
          <a:prstGeom prst="rect">
            <a:avLst/>
          </a:prstGeom>
          <a:noFill/>
        </p:spPr>
        <p:txBody>
          <a:bodyPr wrap="square" rtlCol="0">
            <a:spAutoFit/>
          </a:bodyPr>
          <a:lstStyle/>
          <a:p>
            <a:r>
              <a:rPr lang="en-IN" sz="2800" b="1" dirty="0" smtClean="0"/>
              <a:t>User</a:t>
            </a:r>
            <a:endParaRPr lang="en-IN" sz="2800" b="1" dirty="0"/>
          </a:p>
        </p:txBody>
      </p:sp>
      <p:sp>
        <p:nvSpPr>
          <p:cNvPr id="16" name="TextBox 15"/>
          <p:cNvSpPr txBox="1"/>
          <p:nvPr/>
        </p:nvSpPr>
        <p:spPr>
          <a:xfrm>
            <a:off x="759655" y="4477755"/>
            <a:ext cx="10569796" cy="369332"/>
          </a:xfrm>
          <a:prstGeom prst="rect">
            <a:avLst/>
          </a:prstGeom>
          <a:noFill/>
        </p:spPr>
        <p:txBody>
          <a:bodyPr wrap="square" rtlCol="0">
            <a:spAutoFit/>
          </a:bodyPr>
          <a:lstStyle/>
          <a:p>
            <a:r>
              <a:rPr lang="en-IN" dirty="0" smtClean="0"/>
              <a:t>Order got can be reviewed and can be confirm the order. </a:t>
            </a:r>
            <a:endParaRPr lang="en-IN" dirty="0"/>
          </a:p>
        </p:txBody>
      </p:sp>
    </p:spTree>
    <p:extLst>
      <p:ext uri="{BB962C8B-B14F-4D97-AF65-F5344CB8AC3E}">
        <p14:creationId xmlns:p14="http://schemas.microsoft.com/office/powerpoint/2010/main" val="1224708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rcRect/>
          <a:stretch>
            <a:fillRect t="-12000" b="-12000"/>
          </a:stretch>
        </a:blipFill>
        <a:effectLst/>
      </p:bgPr>
    </p:bg>
    <p:spTree>
      <p:nvGrpSpPr>
        <p:cNvPr id="1" name=""/>
        <p:cNvGrpSpPr/>
        <p:nvPr/>
      </p:nvGrpSpPr>
      <p:grpSpPr>
        <a:xfrm>
          <a:off x="0" y="0"/>
          <a:ext cx="0" cy="0"/>
          <a:chOff x="0" y="0"/>
          <a:chExt cx="0" cy="0"/>
        </a:xfrm>
      </p:grpSpPr>
      <p:grpSp>
        <p:nvGrpSpPr>
          <p:cNvPr id="9" name="Group 8"/>
          <p:cNvGrpSpPr/>
          <p:nvPr/>
        </p:nvGrpSpPr>
        <p:grpSpPr>
          <a:xfrm rot="21134459">
            <a:off x="8068087" y="4429596"/>
            <a:ext cx="1495823" cy="2338134"/>
            <a:chOff x="3344154" y="4171480"/>
            <a:chExt cx="1600996" cy="2500151"/>
          </a:xfrm>
        </p:grpSpPr>
        <p:sp>
          <p:nvSpPr>
            <p:cNvPr id="10" name="Rectangle 9"/>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213231" y="1683660"/>
            <a:ext cx="5978769" cy="2696308"/>
            <a:chOff x="1242642" y="1758463"/>
            <a:chExt cx="5779480" cy="2332892"/>
          </a:xfrm>
        </p:grpSpPr>
        <p:sp>
          <p:nvSpPr>
            <p:cNvPr id="4" name="Round Same Side Corner Rectangle 3"/>
            <p:cNvSpPr/>
            <p:nvPr/>
          </p:nvSpPr>
          <p:spPr>
            <a:xfrm rot="5400000">
              <a:off x="3716217" y="-597878"/>
              <a:ext cx="574429" cy="528711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smtClean="0">
                  <a:solidFill>
                    <a:schemeClr val="bg1"/>
                  </a:solidFill>
                  <a:latin typeface="Arial" panose="020B0604020202020204" pitchFamily="34" charset="0"/>
                  <a:cs typeface="Arial" panose="020B0604020202020204" pitchFamily="34" charset="0"/>
                </a:rPr>
                <a:t>ANGULAR.JS</a:t>
              </a:r>
              <a:endParaRPr lang="en-US" dirty="0">
                <a:solidFill>
                  <a:schemeClr val="bg1"/>
                </a:solidFill>
                <a:latin typeface="Arial" panose="020B0604020202020204" pitchFamily="34" charset="0"/>
                <a:cs typeface="Arial" panose="020B0604020202020204" pitchFamily="34" charset="0"/>
              </a:endParaRPr>
            </a:p>
          </p:txBody>
        </p:sp>
        <p:sp>
          <p:nvSpPr>
            <p:cNvPr id="5" name="Round Same Side Corner Rectangle 4"/>
            <p:cNvSpPr/>
            <p:nvPr/>
          </p:nvSpPr>
          <p:spPr>
            <a:xfrm rot="5400000">
              <a:off x="3833446" y="902679"/>
              <a:ext cx="597873" cy="5779479"/>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smtClean="0">
                  <a:solidFill>
                    <a:schemeClr val="bg1"/>
                  </a:solidFill>
                  <a:latin typeface="Arial" panose="020B0604020202020204" pitchFamily="34" charset="0"/>
                  <a:cs typeface="Arial" panose="020B0604020202020204" pitchFamily="34" charset="0"/>
                </a:rPr>
                <a:t>SQL </a:t>
              </a:r>
              <a:endParaRPr lang="en-US" dirty="0">
                <a:solidFill>
                  <a:schemeClr val="bg1"/>
                </a:solidFill>
                <a:latin typeface="Arial" panose="020B0604020202020204" pitchFamily="34" charset="0"/>
                <a:cs typeface="Arial" panose="020B0604020202020204" pitchFamily="34" charset="0"/>
              </a:endParaRPr>
            </a:p>
          </p:txBody>
        </p:sp>
        <p:sp>
          <p:nvSpPr>
            <p:cNvPr id="6" name="Round Same Side Corner Rectangle 5"/>
            <p:cNvSpPr/>
            <p:nvPr/>
          </p:nvSpPr>
          <p:spPr>
            <a:xfrm rot="5400000">
              <a:off x="3376242" y="187571"/>
              <a:ext cx="574433" cy="484163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smtClean="0">
                  <a:solidFill>
                    <a:schemeClr val="bg1"/>
                  </a:solidFill>
                  <a:latin typeface="Arial" panose="020B0604020202020204" pitchFamily="34" charset="0"/>
                  <a:cs typeface="Arial" panose="020B0604020202020204" pitchFamily="34" charset="0"/>
                </a:rPr>
                <a:t>HTML , CSS</a:t>
              </a:r>
              <a:endParaRPr lang="en-US" dirty="0">
                <a:solidFill>
                  <a:schemeClr val="bg1"/>
                </a:solidFill>
                <a:latin typeface="Arial" panose="020B0604020202020204" pitchFamily="34" charset="0"/>
                <a:cs typeface="Arial" panose="020B0604020202020204" pitchFamily="34" charset="0"/>
              </a:endParaRPr>
            </a:p>
          </p:txBody>
        </p:sp>
        <p:sp>
          <p:nvSpPr>
            <p:cNvPr id="7" name="Round Same Side Corner Rectangle 6"/>
            <p:cNvSpPr/>
            <p:nvPr/>
          </p:nvSpPr>
          <p:spPr>
            <a:xfrm rot="5400000">
              <a:off x="3505199" y="633047"/>
              <a:ext cx="597877" cy="5122989"/>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dirty="0" smtClean="0">
                  <a:solidFill>
                    <a:schemeClr val="bg1"/>
                  </a:solidFill>
                  <a:latin typeface="Arial" panose="020B0604020202020204" pitchFamily="34" charset="0"/>
                  <a:cs typeface="Arial" panose="020B0604020202020204" pitchFamily="34" charset="0"/>
                </a:rPr>
                <a:t>PHP 5.4</a:t>
              </a:r>
              <a:endParaRPr lang="en-US" dirty="0">
                <a:solidFill>
                  <a:schemeClr val="bg1"/>
                </a:solidFill>
                <a:latin typeface="Arial" panose="020B0604020202020204" pitchFamily="34" charset="0"/>
                <a:cs typeface="Arial" panose="020B0604020202020204" pitchFamily="34" charset="0"/>
              </a:endParaRPr>
            </a:p>
          </p:txBody>
        </p:sp>
      </p:grpSp>
      <p:grpSp>
        <p:nvGrpSpPr>
          <p:cNvPr id="2" name="Group 1"/>
          <p:cNvGrpSpPr/>
          <p:nvPr/>
        </p:nvGrpSpPr>
        <p:grpSpPr>
          <a:xfrm>
            <a:off x="5341277" y="1207111"/>
            <a:ext cx="3657600" cy="3661505"/>
            <a:chOff x="323799" y="1059174"/>
            <a:chExt cx="3657600" cy="3661505"/>
          </a:xfrm>
        </p:grpSpPr>
        <p:sp>
          <p:nvSpPr>
            <p:cNvPr id="18" name="Oval 17"/>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nvGrpSpPr>
          <p:cNvPr id="8" name="Group 4"/>
          <p:cNvGrpSpPr>
            <a:grpSpLocks noChangeAspect="1"/>
          </p:cNvGrpSpPr>
          <p:nvPr/>
        </p:nvGrpSpPr>
        <p:grpSpPr bwMode="auto">
          <a:xfrm>
            <a:off x="6461894" y="1993986"/>
            <a:ext cx="1630362" cy="1911350"/>
            <a:chOff x="3353" y="1222"/>
            <a:chExt cx="1027" cy="1204"/>
          </a:xfrm>
          <a:solidFill>
            <a:schemeClr val="bg1"/>
          </a:solidFill>
        </p:grpSpPr>
        <p:sp>
          <p:nvSpPr>
            <p:cNvPr id="16" name="Freeform 6"/>
            <p:cNvSpPr>
              <a:spLocks/>
            </p:cNvSpPr>
            <p:nvPr/>
          </p:nvSpPr>
          <p:spPr bwMode="auto">
            <a:xfrm>
              <a:off x="4034" y="2055"/>
              <a:ext cx="340" cy="371"/>
            </a:xfrm>
            <a:custGeom>
              <a:avLst/>
              <a:gdLst>
                <a:gd name="T0" fmla="*/ 552 w 1021"/>
                <a:gd name="T1" fmla="*/ 3 h 1113"/>
                <a:gd name="T2" fmla="*/ 629 w 1021"/>
                <a:gd name="T3" fmla="*/ 27 h 1113"/>
                <a:gd name="T4" fmla="*/ 696 w 1021"/>
                <a:gd name="T5" fmla="*/ 70 h 1113"/>
                <a:gd name="T6" fmla="*/ 747 w 1021"/>
                <a:gd name="T7" fmla="*/ 131 h 1113"/>
                <a:gd name="T8" fmla="*/ 781 w 1021"/>
                <a:gd name="T9" fmla="*/ 205 h 1113"/>
                <a:gd name="T10" fmla="*/ 793 w 1021"/>
                <a:gd name="T11" fmla="*/ 288 h 1113"/>
                <a:gd name="T12" fmla="*/ 781 w 1021"/>
                <a:gd name="T13" fmla="*/ 373 h 1113"/>
                <a:gd name="T14" fmla="*/ 750 w 1021"/>
                <a:gd name="T15" fmla="*/ 456 h 1113"/>
                <a:gd name="T16" fmla="*/ 701 w 1021"/>
                <a:gd name="T17" fmla="*/ 530 h 1113"/>
                <a:gd name="T18" fmla="*/ 637 w 1021"/>
                <a:gd name="T19" fmla="*/ 588 h 1113"/>
                <a:gd name="T20" fmla="*/ 742 w 1021"/>
                <a:gd name="T21" fmla="*/ 628 h 1113"/>
                <a:gd name="T22" fmla="*/ 835 w 1021"/>
                <a:gd name="T23" fmla="*/ 685 h 1113"/>
                <a:gd name="T24" fmla="*/ 912 w 1021"/>
                <a:gd name="T25" fmla="*/ 754 h 1113"/>
                <a:gd name="T26" fmla="*/ 971 w 1021"/>
                <a:gd name="T27" fmla="*/ 831 h 1113"/>
                <a:gd name="T28" fmla="*/ 1008 w 1021"/>
                <a:gd name="T29" fmla="*/ 910 h 1113"/>
                <a:gd name="T30" fmla="*/ 1021 w 1021"/>
                <a:gd name="T31" fmla="*/ 985 h 1113"/>
                <a:gd name="T32" fmla="*/ 1008 w 1021"/>
                <a:gd name="T33" fmla="*/ 1018 h 1113"/>
                <a:gd name="T34" fmla="*/ 969 w 1021"/>
                <a:gd name="T35" fmla="*/ 1046 h 1113"/>
                <a:gd name="T36" fmla="*/ 908 w 1021"/>
                <a:gd name="T37" fmla="*/ 1069 h 1113"/>
                <a:gd name="T38" fmla="*/ 831 w 1021"/>
                <a:gd name="T39" fmla="*/ 1087 h 1113"/>
                <a:gd name="T40" fmla="*/ 741 w 1021"/>
                <a:gd name="T41" fmla="*/ 1101 h 1113"/>
                <a:gd name="T42" fmla="*/ 641 w 1021"/>
                <a:gd name="T43" fmla="*/ 1110 h 1113"/>
                <a:gd name="T44" fmla="*/ 536 w 1021"/>
                <a:gd name="T45" fmla="*/ 1113 h 1113"/>
                <a:gd name="T46" fmla="*/ 431 w 1021"/>
                <a:gd name="T47" fmla="*/ 1112 h 1113"/>
                <a:gd name="T48" fmla="*/ 330 w 1021"/>
                <a:gd name="T49" fmla="*/ 1107 h 1113"/>
                <a:gd name="T50" fmla="*/ 234 w 1021"/>
                <a:gd name="T51" fmla="*/ 1095 h 1113"/>
                <a:gd name="T52" fmla="*/ 150 w 1021"/>
                <a:gd name="T53" fmla="*/ 1079 h 1113"/>
                <a:gd name="T54" fmla="*/ 81 w 1021"/>
                <a:gd name="T55" fmla="*/ 1059 h 1113"/>
                <a:gd name="T56" fmla="*/ 30 w 1021"/>
                <a:gd name="T57" fmla="*/ 1033 h 1113"/>
                <a:gd name="T58" fmla="*/ 4 w 1021"/>
                <a:gd name="T59" fmla="*/ 1002 h 1113"/>
                <a:gd name="T60" fmla="*/ 4 w 1021"/>
                <a:gd name="T61" fmla="*/ 948 h 1113"/>
                <a:gd name="T62" fmla="*/ 29 w 1021"/>
                <a:gd name="T63" fmla="*/ 870 h 1113"/>
                <a:gd name="T64" fmla="*/ 77 w 1021"/>
                <a:gd name="T65" fmla="*/ 792 h 1113"/>
                <a:gd name="T66" fmla="*/ 145 w 1021"/>
                <a:gd name="T67" fmla="*/ 718 h 1113"/>
                <a:gd name="T68" fmla="*/ 231 w 1021"/>
                <a:gd name="T69" fmla="*/ 654 h 1113"/>
                <a:gd name="T70" fmla="*/ 331 w 1021"/>
                <a:gd name="T71" fmla="*/ 605 h 1113"/>
                <a:gd name="T72" fmla="*/ 352 w 1021"/>
                <a:gd name="T73" fmla="*/ 562 h 1113"/>
                <a:gd name="T74" fmla="*/ 295 w 1021"/>
                <a:gd name="T75" fmla="*/ 495 h 1113"/>
                <a:gd name="T76" fmla="*/ 254 w 1021"/>
                <a:gd name="T77" fmla="*/ 415 h 1113"/>
                <a:gd name="T78" fmla="*/ 231 w 1021"/>
                <a:gd name="T79" fmla="*/ 330 h 1113"/>
                <a:gd name="T80" fmla="*/ 231 w 1021"/>
                <a:gd name="T81" fmla="*/ 246 h 1113"/>
                <a:gd name="T82" fmla="*/ 255 w 1021"/>
                <a:gd name="T83" fmla="*/ 167 h 1113"/>
                <a:gd name="T84" fmla="*/ 298 w 1021"/>
                <a:gd name="T85" fmla="*/ 99 h 1113"/>
                <a:gd name="T86" fmla="*/ 358 w 1021"/>
                <a:gd name="T87" fmla="*/ 47 h 1113"/>
                <a:gd name="T88" fmla="*/ 429 w 1021"/>
                <a:gd name="T89" fmla="*/ 12 h 1113"/>
                <a:gd name="T90" fmla="*/ 511 w 1021"/>
                <a:gd name="T91"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1" h="1113">
                  <a:moveTo>
                    <a:pt x="511" y="0"/>
                  </a:moveTo>
                  <a:lnTo>
                    <a:pt x="552" y="3"/>
                  </a:lnTo>
                  <a:lnTo>
                    <a:pt x="592" y="12"/>
                  </a:lnTo>
                  <a:lnTo>
                    <a:pt x="629" y="27"/>
                  </a:lnTo>
                  <a:lnTo>
                    <a:pt x="664" y="47"/>
                  </a:lnTo>
                  <a:lnTo>
                    <a:pt x="696" y="70"/>
                  </a:lnTo>
                  <a:lnTo>
                    <a:pt x="724" y="99"/>
                  </a:lnTo>
                  <a:lnTo>
                    <a:pt x="747" y="131"/>
                  </a:lnTo>
                  <a:lnTo>
                    <a:pt x="766" y="167"/>
                  </a:lnTo>
                  <a:lnTo>
                    <a:pt x="781" y="205"/>
                  </a:lnTo>
                  <a:lnTo>
                    <a:pt x="790" y="246"/>
                  </a:lnTo>
                  <a:lnTo>
                    <a:pt x="793" y="288"/>
                  </a:lnTo>
                  <a:lnTo>
                    <a:pt x="790" y="330"/>
                  </a:lnTo>
                  <a:lnTo>
                    <a:pt x="781" y="373"/>
                  </a:lnTo>
                  <a:lnTo>
                    <a:pt x="768" y="415"/>
                  </a:lnTo>
                  <a:lnTo>
                    <a:pt x="750" y="456"/>
                  </a:lnTo>
                  <a:lnTo>
                    <a:pt x="726" y="495"/>
                  </a:lnTo>
                  <a:lnTo>
                    <a:pt x="701" y="530"/>
                  </a:lnTo>
                  <a:lnTo>
                    <a:pt x="670" y="562"/>
                  </a:lnTo>
                  <a:lnTo>
                    <a:pt x="637" y="588"/>
                  </a:lnTo>
                  <a:lnTo>
                    <a:pt x="691" y="605"/>
                  </a:lnTo>
                  <a:lnTo>
                    <a:pt x="742" y="628"/>
                  </a:lnTo>
                  <a:lnTo>
                    <a:pt x="790" y="654"/>
                  </a:lnTo>
                  <a:lnTo>
                    <a:pt x="835" y="685"/>
                  </a:lnTo>
                  <a:lnTo>
                    <a:pt x="876" y="718"/>
                  </a:lnTo>
                  <a:lnTo>
                    <a:pt x="912" y="754"/>
                  </a:lnTo>
                  <a:lnTo>
                    <a:pt x="944" y="792"/>
                  </a:lnTo>
                  <a:lnTo>
                    <a:pt x="971" y="831"/>
                  </a:lnTo>
                  <a:lnTo>
                    <a:pt x="992" y="870"/>
                  </a:lnTo>
                  <a:lnTo>
                    <a:pt x="1008" y="910"/>
                  </a:lnTo>
                  <a:lnTo>
                    <a:pt x="1018" y="948"/>
                  </a:lnTo>
                  <a:lnTo>
                    <a:pt x="1021" y="985"/>
                  </a:lnTo>
                  <a:lnTo>
                    <a:pt x="1018" y="1002"/>
                  </a:lnTo>
                  <a:lnTo>
                    <a:pt x="1008" y="1018"/>
                  </a:lnTo>
                  <a:lnTo>
                    <a:pt x="991" y="1033"/>
                  </a:lnTo>
                  <a:lnTo>
                    <a:pt x="969" y="1046"/>
                  </a:lnTo>
                  <a:lnTo>
                    <a:pt x="941" y="1059"/>
                  </a:lnTo>
                  <a:lnTo>
                    <a:pt x="908" y="1069"/>
                  </a:lnTo>
                  <a:lnTo>
                    <a:pt x="871" y="1079"/>
                  </a:lnTo>
                  <a:lnTo>
                    <a:pt x="831" y="1087"/>
                  </a:lnTo>
                  <a:lnTo>
                    <a:pt x="787" y="1095"/>
                  </a:lnTo>
                  <a:lnTo>
                    <a:pt x="741" y="1101"/>
                  </a:lnTo>
                  <a:lnTo>
                    <a:pt x="692" y="1107"/>
                  </a:lnTo>
                  <a:lnTo>
                    <a:pt x="641" y="1110"/>
                  </a:lnTo>
                  <a:lnTo>
                    <a:pt x="590" y="1112"/>
                  </a:lnTo>
                  <a:lnTo>
                    <a:pt x="536" y="1113"/>
                  </a:lnTo>
                  <a:lnTo>
                    <a:pt x="484" y="1113"/>
                  </a:lnTo>
                  <a:lnTo>
                    <a:pt x="431" y="1112"/>
                  </a:lnTo>
                  <a:lnTo>
                    <a:pt x="380" y="1110"/>
                  </a:lnTo>
                  <a:lnTo>
                    <a:pt x="330" y="1107"/>
                  </a:lnTo>
                  <a:lnTo>
                    <a:pt x="281" y="1101"/>
                  </a:lnTo>
                  <a:lnTo>
                    <a:pt x="234" y="1095"/>
                  </a:lnTo>
                  <a:lnTo>
                    <a:pt x="190" y="1087"/>
                  </a:lnTo>
                  <a:lnTo>
                    <a:pt x="150" y="1079"/>
                  </a:lnTo>
                  <a:lnTo>
                    <a:pt x="113" y="1069"/>
                  </a:lnTo>
                  <a:lnTo>
                    <a:pt x="81" y="1059"/>
                  </a:lnTo>
                  <a:lnTo>
                    <a:pt x="53" y="1046"/>
                  </a:lnTo>
                  <a:lnTo>
                    <a:pt x="30" y="1033"/>
                  </a:lnTo>
                  <a:lnTo>
                    <a:pt x="14" y="1018"/>
                  </a:lnTo>
                  <a:lnTo>
                    <a:pt x="4" y="1002"/>
                  </a:lnTo>
                  <a:lnTo>
                    <a:pt x="0" y="985"/>
                  </a:lnTo>
                  <a:lnTo>
                    <a:pt x="4" y="948"/>
                  </a:lnTo>
                  <a:lnTo>
                    <a:pt x="12" y="910"/>
                  </a:lnTo>
                  <a:lnTo>
                    <a:pt x="29" y="870"/>
                  </a:lnTo>
                  <a:lnTo>
                    <a:pt x="50" y="831"/>
                  </a:lnTo>
                  <a:lnTo>
                    <a:pt x="77" y="792"/>
                  </a:lnTo>
                  <a:lnTo>
                    <a:pt x="110" y="754"/>
                  </a:lnTo>
                  <a:lnTo>
                    <a:pt x="145" y="718"/>
                  </a:lnTo>
                  <a:lnTo>
                    <a:pt x="187" y="685"/>
                  </a:lnTo>
                  <a:lnTo>
                    <a:pt x="231" y="654"/>
                  </a:lnTo>
                  <a:lnTo>
                    <a:pt x="279" y="628"/>
                  </a:lnTo>
                  <a:lnTo>
                    <a:pt x="331" y="605"/>
                  </a:lnTo>
                  <a:lnTo>
                    <a:pt x="384" y="588"/>
                  </a:lnTo>
                  <a:lnTo>
                    <a:pt x="352" y="562"/>
                  </a:lnTo>
                  <a:lnTo>
                    <a:pt x="322" y="530"/>
                  </a:lnTo>
                  <a:lnTo>
                    <a:pt x="295" y="495"/>
                  </a:lnTo>
                  <a:lnTo>
                    <a:pt x="272" y="456"/>
                  </a:lnTo>
                  <a:lnTo>
                    <a:pt x="254" y="415"/>
                  </a:lnTo>
                  <a:lnTo>
                    <a:pt x="240" y="373"/>
                  </a:lnTo>
                  <a:lnTo>
                    <a:pt x="231" y="330"/>
                  </a:lnTo>
                  <a:lnTo>
                    <a:pt x="229" y="288"/>
                  </a:lnTo>
                  <a:lnTo>
                    <a:pt x="231" y="246"/>
                  </a:lnTo>
                  <a:lnTo>
                    <a:pt x="240" y="205"/>
                  </a:lnTo>
                  <a:lnTo>
                    <a:pt x="255" y="167"/>
                  </a:lnTo>
                  <a:lnTo>
                    <a:pt x="274" y="131"/>
                  </a:lnTo>
                  <a:lnTo>
                    <a:pt x="298" y="99"/>
                  </a:lnTo>
                  <a:lnTo>
                    <a:pt x="325" y="70"/>
                  </a:lnTo>
                  <a:lnTo>
                    <a:pt x="358" y="47"/>
                  </a:lnTo>
                  <a:lnTo>
                    <a:pt x="392" y="27"/>
                  </a:lnTo>
                  <a:lnTo>
                    <a:pt x="429" y="12"/>
                  </a:lnTo>
                  <a:lnTo>
                    <a:pt x="469" y="3"/>
                  </a:lnTo>
                  <a:lnTo>
                    <a:pt x="5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p:nvSpPr>
          <p:spPr bwMode="auto">
            <a:xfrm>
              <a:off x="3505" y="1268"/>
              <a:ext cx="153" cy="170"/>
            </a:xfrm>
            <a:custGeom>
              <a:avLst/>
              <a:gdLst>
                <a:gd name="T0" fmla="*/ 229 w 458"/>
                <a:gd name="T1" fmla="*/ 0 h 510"/>
                <a:gd name="T2" fmla="*/ 266 w 458"/>
                <a:gd name="T3" fmla="*/ 3 h 510"/>
                <a:gd name="T4" fmla="*/ 300 w 458"/>
                <a:gd name="T5" fmla="*/ 12 h 510"/>
                <a:gd name="T6" fmla="*/ 334 w 458"/>
                <a:gd name="T7" fmla="*/ 25 h 510"/>
                <a:gd name="T8" fmla="*/ 364 w 458"/>
                <a:gd name="T9" fmla="*/ 45 h 510"/>
                <a:gd name="T10" fmla="*/ 390 w 458"/>
                <a:gd name="T11" fmla="*/ 67 h 510"/>
                <a:gd name="T12" fmla="*/ 413 w 458"/>
                <a:gd name="T13" fmla="*/ 95 h 510"/>
                <a:gd name="T14" fmla="*/ 432 w 458"/>
                <a:gd name="T15" fmla="*/ 125 h 510"/>
                <a:gd name="T16" fmla="*/ 445 w 458"/>
                <a:gd name="T17" fmla="*/ 158 h 510"/>
                <a:gd name="T18" fmla="*/ 454 w 458"/>
                <a:gd name="T19" fmla="*/ 195 h 510"/>
                <a:gd name="T20" fmla="*/ 458 w 458"/>
                <a:gd name="T21" fmla="*/ 232 h 510"/>
                <a:gd name="T22" fmla="*/ 454 w 458"/>
                <a:gd name="T23" fmla="*/ 268 h 510"/>
                <a:gd name="T24" fmla="*/ 448 w 458"/>
                <a:gd name="T25" fmla="*/ 304 h 510"/>
                <a:gd name="T26" fmla="*/ 435 w 458"/>
                <a:gd name="T27" fmla="*/ 339 h 510"/>
                <a:gd name="T28" fmla="*/ 420 w 458"/>
                <a:gd name="T29" fmla="*/ 372 h 510"/>
                <a:gd name="T30" fmla="*/ 401 w 458"/>
                <a:gd name="T31" fmla="*/ 404 h 510"/>
                <a:gd name="T32" fmla="*/ 378 w 458"/>
                <a:gd name="T33" fmla="*/ 434 h 510"/>
                <a:gd name="T34" fmla="*/ 353 w 458"/>
                <a:gd name="T35" fmla="*/ 460 h 510"/>
                <a:gd name="T36" fmla="*/ 325 w 458"/>
                <a:gd name="T37" fmla="*/ 480 h 510"/>
                <a:gd name="T38" fmla="*/ 295 w 458"/>
                <a:gd name="T39" fmla="*/ 496 h 510"/>
                <a:gd name="T40" fmla="*/ 262 w 458"/>
                <a:gd name="T41" fmla="*/ 506 h 510"/>
                <a:gd name="T42" fmla="*/ 229 w 458"/>
                <a:gd name="T43" fmla="*/ 510 h 510"/>
                <a:gd name="T44" fmla="*/ 195 w 458"/>
                <a:gd name="T45" fmla="*/ 506 h 510"/>
                <a:gd name="T46" fmla="*/ 163 w 458"/>
                <a:gd name="T47" fmla="*/ 496 h 510"/>
                <a:gd name="T48" fmla="*/ 133 w 458"/>
                <a:gd name="T49" fmla="*/ 480 h 510"/>
                <a:gd name="T50" fmla="*/ 104 w 458"/>
                <a:gd name="T51" fmla="*/ 460 h 510"/>
                <a:gd name="T52" fmla="*/ 79 w 458"/>
                <a:gd name="T53" fmla="*/ 434 h 510"/>
                <a:gd name="T54" fmla="*/ 56 w 458"/>
                <a:gd name="T55" fmla="*/ 404 h 510"/>
                <a:gd name="T56" fmla="*/ 37 w 458"/>
                <a:gd name="T57" fmla="*/ 372 h 510"/>
                <a:gd name="T58" fmla="*/ 21 w 458"/>
                <a:gd name="T59" fmla="*/ 339 h 510"/>
                <a:gd name="T60" fmla="*/ 10 w 458"/>
                <a:gd name="T61" fmla="*/ 304 h 510"/>
                <a:gd name="T62" fmla="*/ 2 w 458"/>
                <a:gd name="T63" fmla="*/ 268 h 510"/>
                <a:gd name="T64" fmla="*/ 0 w 458"/>
                <a:gd name="T65" fmla="*/ 232 h 510"/>
                <a:gd name="T66" fmla="*/ 3 w 458"/>
                <a:gd name="T67" fmla="*/ 195 h 510"/>
                <a:gd name="T68" fmla="*/ 12 w 458"/>
                <a:gd name="T69" fmla="*/ 158 h 510"/>
                <a:gd name="T70" fmla="*/ 25 w 458"/>
                <a:gd name="T71" fmla="*/ 125 h 510"/>
                <a:gd name="T72" fmla="*/ 44 w 458"/>
                <a:gd name="T73" fmla="*/ 95 h 510"/>
                <a:gd name="T74" fmla="*/ 67 w 458"/>
                <a:gd name="T75" fmla="*/ 67 h 510"/>
                <a:gd name="T76" fmla="*/ 94 w 458"/>
                <a:gd name="T77" fmla="*/ 45 h 510"/>
                <a:gd name="T78" fmla="*/ 124 w 458"/>
                <a:gd name="T79" fmla="*/ 25 h 510"/>
                <a:gd name="T80" fmla="*/ 156 w 458"/>
                <a:gd name="T81" fmla="*/ 12 h 510"/>
                <a:gd name="T82" fmla="*/ 192 w 458"/>
                <a:gd name="T83" fmla="*/ 3 h 510"/>
                <a:gd name="T84" fmla="*/ 229 w 458"/>
                <a:gd name="T8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 h="510">
                  <a:moveTo>
                    <a:pt x="229" y="0"/>
                  </a:moveTo>
                  <a:lnTo>
                    <a:pt x="266" y="3"/>
                  </a:lnTo>
                  <a:lnTo>
                    <a:pt x="300" y="12"/>
                  </a:lnTo>
                  <a:lnTo>
                    <a:pt x="334" y="25"/>
                  </a:lnTo>
                  <a:lnTo>
                    <a:pt x="364" y="45"/>
                  </a:lnTo>
                  <a:lnTo>
                    <a:pt x="390" y="67"/>
                  </a:lnTo>
                  <a:lnTo>
                    <a:pt x="413" y="95"/>
                  </a:lnTo>
                  <a:lnTo>
                    <a:pt x="432" y="125"/>
                  </a:lnTo>
                  <a:lnTo>
                    <a:pt x="445" y="158"/>
                  </a:lnTo>
                  <a:lnTo>
                    <a:pt x="454" y="195"/>
                  </a:lnTo>
                  <a:lnTo>
                    <a:pt x="458" y="232"/>
                  </a:lnTo>
                  <a:lnTo>
                    <a:pt x="454" y="268"/>
                  </a:lnTo>
                  <a:lnTo>
                    <a:pt x="448" y="304"/>
                  </a:lnTo>
                  <a:lnTo>
                    <a:pt x="435" y="339"/>
                  </a:lnTo>
                  <a:lnTo>
                    <a:pt x="420" y="372"/>
                  </a:lnTo>
                  <a:lnTo>
                    <a:pt x="401" y="404"/>
                  </a:lnTo>
                  <a:lnTo>
                    <a:pt x="378" y="434"/>
                  </a:lnTo>
                  <a:lnTo>
                    <a:pt x="353" y="460"/>
                  </a:lnTo>
                  <a:lnTo>
                    <a:pt x="325" y="480"/>
                  </a:lnTo>
                  <a:lnTo>
                    <a:pt x="295" y="496"/>
                  </a:lnTo>
                  <a:lnTo>
                    <a:pt x="262" y="506"/>
                  </a:lnTo>
                  <a:lnTo>
                    <a:pt x="229" y="510"/>
                  </a:lnTo>
                  <a:lnTo>
                    <a:pt x="195" y="506"/>
                  </a:lnTo>
                  <a:lnTo>
                    <a:pt x="163" y="496"/>
                  </a:lnTo>
                  <a:lnTo>
                    <a:pt x="133" y="480"/>
                  </a:lnTo>
                  <a:lnTo>
                    <a:pt x="104" y="460"/>
                  </a:lnTo>
                  <a:lnTo>
                    <a:pt x="79" y="434"/>
                  </a:lnTo>
                  <a:lnTo>
                    <a:pt x="56" y="404"/>
                  </a:lnTo>
                  <a:lnTo>
                    <a:pt x="37" y="372"/>
                  </a:lnTo>
                  <a:lnTo>
                    <a:pt x="21" y="339"/>
                  </a:lnTo>
                  <a:lnTo>
                    <a:pt x="10" y="304"/>
                  </a:lnTo>
                  <a:lnTo>
                    <a:pt x="2" y="268"/>
                  </a:lnTo>
                  <a:lnTo>
                    <a:pt x="0" y="232"/>
                  </a:lnTo>
                  <a:lnTo>
                    <a:pt x="3" y="195"/>
                  </a:lnTo>
                  <a:lnTo>
                    <a:pt x="12" y="158"/>
                  </a:lnTo>
                  <a:lnTo>
                    <a:pt x="25" y="125"/>
                  </a:lnTo>
                  <a:lnTo>
                    <a:pt x="44" y="95"/>
                  </a:lnTo>
                  <a:lnTo>
                    <a:pt x="67" y="67"/>
                  </a:lnTo>
                  <a:lnTo>
                    <a:pt x="94" y="45"/>
                  </a:lnTo>
                  <a:lnTo>
                    <a:pt x="124" y="25"/>
                  </a:lnTo>
                  <a:lnTo>
                    <a:pt x="156" y="12"/>
                  </a:lnTo>
                  <a:lnTo>
                    <a:pt x="192" y="3"/>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p:nvSpPr>
          <p:spPr bwMode="auto">
            <a:xfrm>
              <a:off x="3353" y="1222"/>
              <a:ext cx="1027" cy="1204"/>
            </a:xfrm>
            <a:custGeom>
              <a:avLst/>
              <a:gdLst>
                <a:gd name="T0" fmla="*/ 1468 w 3082"/>
                <a:gd name="T1" fmla="*/ 350 h 3612"/>
                <a:gd name="T2" fmla="*/ 1570 w 3082"/>
                <a:gd name="T3" fmla="*/ 969 h 3612"/>
                <a:gd name="T4" fmla="*/ 1480 w 3082"/>
                <a:gd name="T5" fmla="*/ 1074 h 3612"/>
                <a:gd name="T6" fmla="*/ 1492 w 3082"/>
                <a:gd name="T7" fmla="*/ 1392 h 3612"/>
                <a:gd name="T8" fmla="*/ 2977 w 3082"/>
                <a:gd name="T9" fmla="*/ 1392 h 3612"/>
                <a:gd name="T10" fmla="*/ 2977 w 3082"/>
                <a:gd name="T11" fmla="*/ 292 h 3612"/>
                <a:gd name="T12" fmla="*/ 2271 w 3082"/>
                <a:gd name="T13" fmla="*/ 12 h 3612"/>
                <a:gd name="T14" fmla="*/ 2983 w 3082"/>
                <a:gd name="T15" fmla="*/ 198 h 3612"/>
                <a:gd name="T16" fmla="*/ 3082 w 3082"/>
                <a:gd name="T17" fmla="*/ 1334 h 3612"/>
                <a:gd name="T18" fmla="*/ 2952 w 3082"/>
                <a:gd name="T19" fmla="*/ 1495 h 3612"/>
                <a:gd name="T20" fmla="*/ 2860 w 3082"/>
                <a:gd name="T21" fmla="*/ 2544 h 3612"/>
                <a:gd name="T22" fmla="*/ 2784 w 3082"/>
                <a:gd name="T23" fmla="*/ 2538 h 3612"/>
                <a:gd name="T24" fmla="*/ 2284 w 3082"/>
                <a:gd name="T25" fmla="*/ 2251 h 3612"/>
                <a:gd name="T26" fmla="*/ 2177 w 3082"/>
                <a:gd name="T27" fmla="*/ 2234 h 3612"/>
                <a:gd name="T28" fmla="*/ 1680 w 3082"/>
                <a:gd name="T29" fmla="*/ 2543 h 3612"/>
                <a:gd name="T30" fmla="*/ 1814 w 3082"/>
                <a:gd name="T31" fmla="*/ 2787 h 3612"/>
                <a:gd name="T32" fmla="*/ 1691 w 3082"/>
                <a:gd name="T33" fmla="*/ 3061 h 3612"/>
                <a:gd name="T34" fmla="*/ 1934 w 3082"/>
                <a:gd name="T35" fmla="*/ 3253 h 3612"/>
                <a:gd name="T36" fmla="*/ 2040 w 3082"/>
                <a:gd name="T37" fmla="*/ 3501 h 3612"/>
                <a:gd name="T38" fmla="*/ 1852 w 3082"/>
                <a:gd name="T39" fmla="*/ 3586 h 3612"/>
                <a:gd name="T40" fmla="*/ 1506 w 3082"/>
                <a:gd name="T41" fmla="*/ 3612 h 3612"/>
                <a:gd name="T42" fmla="*/ 1171 w 3082"/>
                <a:gd name="T43" fmla="*/ 3578 h 3612"/>
                <a:gd name="T44" fmla="*/ 1021 w 3082"/>
                <a:gd name="T45" fmla="*/ 3484 h 3612"/>
                <a:gd name="T46" fmla="*/ 1167 w 3082"/>
                <a:gd name="T47" fmla="*/ 3217 h 3612"/>
                <a:gd name="T48" fmla="*/ 1343 w 3082"/>
                <a:gd name="T49" fmla="*/ 3029 h 3612"/>
                <a:gd name="T50" fmla="*/ 1253 w 3082"/>
                <a:gd name="T51" fmla="*/ 2745 h 3612"/>
                <a:gd name="T52" fmla="*/ 1413 w 3082"/>
                <a:gd name="T53" fmla="*/ 2526 h 3612"/>
                <a:gd name="T54" fmla="*/ 1585 w 3082"/>
                <a:gd name="T55" fmla="*/ 2477 h 3612"/>
                <a:gd name="T56" fmla="*/ 1416 w 3082"/>
                <a:gd name="T57" fmla="*/ 1427 h 3612"/>
                <a:gd name="T58" fmla="*/ 1017 w 3082"/>
                <a:gd name="T59" fmla="*/ 922 h 3612"/>
                <a:gd name="T60" fmla="*/ 938 w 3082"/>
                <a:gd name="T61" fmla="*/ 897 h 3612"/>
                <a:gd name="T62" fmla="*/ 957 w 3082"/>
                <a:gd name="T63" fmla="*/ 2540 h 3612"/>
                <a:gd name="T64" fmla="*/ 837 w 3082"/>
                <a:gd name="T65" fmla="*/ 2533 h 3612"/>
                <a:gd name="T66" fmla="*/ 685 w 3082"/>
                <a:gd name="T67" fmla="*/ 1639 h 3612"/>
                <a:gd name="T68" fmla="*/ 597 w 3082"/>
                <a:gd name="T69" fmla="*/ 2514 h 3612"/>
                <a:gd name="T70" fmla="*/ 781 w 3082"/>
                <a:gd name="T71" fmla="*/ 2705 h 3612"/>
                <a:gd name="T72" fmla="*/ 726 w 3082"/>
                <a:gd name="T73" fmla="*/ 2994 h 3612"/>
                <a:gd name="T74" fmla="*/ 834 w 3082"/>
                <a:gd name="T75" fmla="*/ 3184 h 3612"/>
                <a:gd name="T76" fmla="*/ 1018 w 3082"/>
                <a:gd name="T77" fmla="*/ 3447 h 3612"/>
                <a:gd name="T78" fmla="*/ 908 w 3082"/>
                <a:gd name="T79" fmla="*/ 3568 h 3612"/>
                <a:gd name="T80" fmla="*/ 589 w 3082"/>
                <a:gd name="T81" fmla="*/ 3611 h 3612"/>
                <a:gd name="T82" fmla="*/ 233 w 3082"/>
                <a:gd name="T83" fmla="*/ 3594 h 3612"/>
                <a:gd name="T84" fmla="*/ 13 w 3082"/>
                <a:gd name="T85" fmla="*/ 3517 h 3612"/>
                <a:gd name="T86" fmla="*/ 77 w 3082"/>
                <a:gd name="T87" fmla="*/ 3291 h 3612"/>
                <a:gd name="T88" fmla="*/ 384 w 3082"/>
                <a:gd name="T89" fmla="*/ 3087 h 3612"/>
                <a:gd name="T90" fmla="*/ 231 w 3082"/>
                <a:gd name="T91" fmla="*/ 2829 h 3612"/>
                <a:gd name="T92" fmla="*/ 327 w 3082"/>
                <a:gd name="T93" fmla="*/ 2568 h 3612"/>
                <a:gd name="T94" fmla="*/ 431 w 3082"/>
                <a:gd name="T95" fmla="*/ 1524 h 3612"/>
                <a:gd name="T96" fmla="*/ 235 w 3082"/>
                <a:gd name="T97" fmla="*/ 1570 h 3612"/>
                <a:gd name="T98" fmla="*/ 107 w 3082"/>
                <a:gd name="T99" fmla="*/ 1555 h 3612"/>
                <a:gd name="T100" fmla="*/ 237 w 3082"/>
                <a:gd name="T101" fmla="*/ 809 h 3612"/>
                <a:gd name="T102" fmla="*/ 268 w 3082"/>
                <a:gd name="T103" fmla="*/ 763 h 3612"/>
                <a:gd name="T104" fmla="*/ 297 w 3082"/>
                <a:gd name="T105" fmla="*/ 746 h 3612"/>
                <a:gd name="T106" fmla="*/ 461 w 3082"/>
                <a:gd name="T107" fmla="*/ 699 h 3612"/>
                <a:gd name="T108" fmla="*/ 672 w 3082"/>
                <a:gd name="T109" fmla="*/ 713 h 3612"/>
                <a:gd name="T110" fmla="*/ 759 w 3082"/>
                <a:gd name="T111" fmla="*/ 673 h 3612"/>
                <a:gd name="T112" fmla="*/ 1010 w 3082"/>
                <a:gd name="T113" fmla="*/ 726 h 3612"/>
                <a:gd name="T114" fmla="*/ 1391 w 3082"/>
                <a:gd name="T115" fmla="*/ 317 h 3612"/>
                <a:gd name="T116" fmla="*/ 1549 w 3082"/>
                <a:gd name="T117" fmla="*/ 186 h 3612"/>
                <a:gd name="T118" fmla="*/ 2235 w 3082"/>
                <a:gd name="T119"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2" h="3612">
                  <a:moveTo>
                    <a:pt x="1549" y="268"/>
                  </a:moveTo>
                  <a:lnTo>
                    <a:pt x="1528" y="270"/>
                  </a:lnTo>
                  <a:lnTo>
                    <a:pt x="1508" y="278"/>
                  </a:lnTo>
                  <a:lnTo>
                    <a:pt x="1492" y="292"/>
                  </a:lnTo>
                  <a:lnTo>
                    <a:pt x="1479" y="307"/>
                  </a:lnTo>
                  <a:lnTo>
                    <a:pt x="1471" y="328"/>
                  </a:lnTo>
                  <a:lnTo>
                    <a:pt x="1468" y="350"/>
                  </a:lnTo>
                  <a:lnTo>
                    <a:pt x="1468" y="881"/>
                  </a:lnTo>
                  <a:lnTo>
                    <a:pt x="1508" y="894"/>
                  </a:lnTo>
                  <a:lnTo>
                    <a:pt x="1527" y="903"/>
                  </a:lnTo>
                  <a:lnTo>
                    <a:pt x="1544" y="916"/>
                  </a:lnTo>
                  <a:lnTo>
                    <a:pt x="1556" y="932"/>
                  </a:lnTo>
                  <a:lnTo>
                    <a:pt x="1565" y="950"/>
                  </a:lnTo>
                  <a:lnTo>
                    <a:pt x="1570" y="969"/>
                  </a:lnTo>
                  <a:lnTo>
                    <a:pt x="1571" y="990"/>
                  </a:lnTo>
                  <a:lnTo>
                    <a:pt x="1566" y="1011"/>
                  </a:lnTo>
                  <a:lnTo>
                    <a:pt x="1556" y="1033"/>
                  </a:lnTo>
                  <a:lnTo>
                    <a:pt x="1542" y="1050"/>
                  </a:lnTo>
                  <a:lnTo>
                    <a:pt x="1523" y="1063"/>
                  </a:lnTo>
                  <a:lnTo>
                    <a:pt x="1502" y="1072"/>
                  </a:lnTo>
                  <a:lnTo>
                    <a:pt x="1480" y="1074"/>
                  </a:lnTo>
                  <a:lnTo>
                    <a:pt x="1477" y="1074"/>
                  </a:lnTo>
                  <a:lnTo>
                    <a:pt x="1472" y="1073"/>
                  </a:lnTo>
                  <a:lnTo>
                    <a:pt x="1469" y="1072"/>
                  </a:lnTo>
                  <a:lnTo>
                    <a:pt x="1469" y="1334"/>
                  </a:lnTo>
                  <a:lnTo>
                    <a:pt x="1471" y="1356"/>
                  </a:lnTo>
                  <a:lnTo>
                    <a:pt x="1480" y="1376"/>
                  </a:lnTo>
                  <a:lnTo>
                    <a:pt x="1492" y="1392"/>
                  </a:lnTo>
                  <a:lnTo>
                    <a:pt x="1508" y="1405"/>
                  </a:lnTo>
                  <a:lnTo>
                    <a:pt x="1528" y="1414"/>
                  </a:lnTo>
                  <a:lnTo>
                    <a:pt x="1549" y="1416"/>
                  </a:lnTo>
                  <a:lnTo>
                    <a:pt x="2920" y="1416"/>
                  </a:lnTo>
                  <a:lnTo>
                    <a:pt x="2941" y="1414"/>
                  </a:lnTo>
                  <a:lnTo>
                    <a:pt x="2961" y="1405"/>
                  </a:lnTo>
                  <a:lnTo>
                    <a:pt x="2977" y="1392"/>
                  </a:lnTo>
                  <a:lnTo>
                    <a:pt x="2990" y="1376"/>
                  </a:lnTo>
                  <a:lnTo>
                    <a:pt x="2998" y="1356"/>
                  </a:lnTo>
                  <a:lnTo>
                    <a:pt x="3002" y="1334"/>
                  </a:lnTo>
                  <a:lnTo>
                    <a:pt x="3002" y="350"/>
                  </a:lnTo>
                  <a:lnTo>
                    <a:pt x="2998" y="328"/>
                  </a:lnTo>
                  <a:lnTo>
                    <a:pt x="2990" y="307"/>
                  </a:lnTo>
                  <a:lnTo>
                    <a:pt x="2977" y="292"/>
                  </a:lnTo>
                  <a:lnTo>
                    <a:pt x="2961" y="278"/>
                  </a:lnTo>
                  <a:lnTo>
                    <a:pt x="2941" y="270"/>
                  </a:lnTo>
                  <a:lnTo>
                    <a:pt x="2920" y="268"/>
                  </a:lnTo>
                  <a:lnTo>
                    <a:pt x="1549" y="268"/>
                  </a:lnTo>
                  <a:close/>
                  <a:moveTo>
                    <a:pt x="2235" y="0"/>
                  </a:moveTo>
                  <a:lnTo>
                    <a:pt x="2254" y="4"/>
                  </a:lnTo>
                  <a:lnTo>
                    <a:pt x="2271" y="12"/>
                  </a:lnTo>
                  <a:lnTo>
                    <a:pt x="2283" y="25"/>
                  </a:lnTo>
                  <a:lnTo>
                    <a:pt x="2292" y="42"/>
                  </a:lnTo>
                  <a:lnTo>
                    <a:pt x="2296" y="62"/>
                  </a:lnTo>
                  <a:lnTo>
                    <a:pt x="2296" y="186"/>
                  </a:lnTo>
                  <a:lnTo>
                    <a:pt x="2920" y="186"/>
                  </a:lnTo>
                  <a:lnTo>
                    <a:pt x="2952" y="189"/>
                  </a:lnTo>
                  <a:lnTo>
                    <a:pt x="2983" y="198"/>
                  </a:lnTo>
                  <a:lnTo>
                    <a:pt x="3011" y="213"/>
                  </a:lnTo>
                  <a:lnTo>
                    <a:pt x="3034" y="234"/>
                  </a:lnTo>
                  <a:lnTo>
                    <a:pt x="3054" y="257"/>
                  </a:lnTo>
                  <a:lnTo>
                    <a:pt x="3069" y="286"/>
                  </a:lnTo>
                  <a:lnTo>
                    <a:pt x="3079" y="317"/>
                  </a:lnTo>
                  <a:lnTo>
                    <a:pt x="3082" y="350"/>
                  </a:lnTo>
                  <a:lnTo>
                    <a:pt x="3082" y="1334"/>
                  </a:lnTo>
                  <a:lnTo>
                    <a:pt x="3079" y="1367"/>
                  </a:lnTo>
                  <a:lnTo>
                    <a:pt x="3069" y="1398"/>
                  </a:lnTo>
                  <a:lnTo>
                    <a:pt x="3054" y="1427"/>
                  </a:lnTo>
                  <a:lnTo>
                    <a:pt x="3034" y="1450"/>
                  </a:lnTo>
                  <a:lnTo>
                    <a:pt x="3011" y="1471"/>
                  </a:lnTo>
                  <a:lnTo>
                    <a:pt x="2983" y="1486"/>
                  </a:lnTo>
                  <a:lnTo>
                    <a:pt x="2952" y="1495"/>
                  </a:lnTo>
                  <a:lnTo>
                    <a:pt x="2921" y="1498"/>
                  </a:lnTo>
                  <a:lnTo>
                    <a:pt x="2627" y="1498"/>
                  </a:lnTo>
                  <a:lnTo>
                    <a:pt x="2884" y="2477"/>
                  </a:lnTo>
                  <a:lnTo>
                    <a:pt x="2887" y="2497"/>
                  </a:lnTo>
                  <a:lnTo>
                    <a:pt x="2882" y="2516"/>
                  </a:lnTo>
                  <a:lnTo>
                    <a:pt x="2873" y="2532"/>
                  </a:lnTo>
                  <a:lnTo>
                    <a:pt x="2860" y="2544"/>
                  </a:lnTo>
                  <a:lnTo>
                    <a:pt x="2842" y="2554"/>
                  </a:lnTo>
                  <a:lnTo>
                    <a:pt x="2836" y="2554"/>
                  </a:lnTo>
                  <a:lnTo>
                    <a:pt x="2832" y="2555"/>
                  </a:lnTo>
                  <a:lnTo>
                    <a:pt x="2826" y="2555"/>
                  </a:lnTo>
                  <a:lnTo>
                    <a:pt x="2811" y="2554"/>
                  </a:lnTo>
                  <a:lnTo>
                    <a:pt x="2796" y="2547"/>
                  </a:lnTo>
                  <a:lnTo>
                    <a:pt x="2784" y="2538"/>
                  </a:lnTo>
                  <a:lnTo>
                    <a:pt x="2774" y="2525"/>
                  </a:lnTo>
                  <a:lnTo>
                    <a:pt x="2768" y="2509"/>
                  </a:lnTo>
                  <a:lnTo>
                    <a:pt x="2501" y="1498"/>
                  </a:lnTo>
                  <a:lnTo>
                    <a:pt x="2296" y="1498"/>
                  </a:lnTo>
                  <a:lnTo>
                    <a:pt x="2296" y="2215"/>
                  </a:lnTo>
                  <a:lnTo>
                    <a:pt x="2292" y="2234"/>
                  </a:lnTo>
                  <a:lnTo>
                    <a:pt x="2284" y="2251"/>
                  </a:lnTo>
                  <a:lnTo>
                    <a:pt x="2271" y="2265"/>
                  </a:lnTo>
                  <a:lnTo>
                    <a:pt x="2254" y="2274"/>
                  </a:lnTo>
                  <a:lnTo>
                    <a:pt x="2235" y="2277"/>
                  </a:lnTo>
                  <a:lnTo>
                    <a:pt x="2216" y="2274"/>
                  </a:lnTo>
                  <a:lnTo>
                    <a:pt x="2200" y="2265"/>
                  </a:lnTo>
                  <a:lnTo>
                    <a:pt x="2186" y="2251"/>
                  </a:lnTo>
                  <a:lnTo>
                    <a:pt x="2177" y="2234"/>
                  </a:lnTo>
                  <a:lnTo>
                    <a:pt x="2174" y="2215"/>
                  </a:lnTo>
                  <a:lnTo>
                    <a:pt x="2174" y="1498"/>
                  </a:lnTo>
                  <a:lnTo>
                    <a:pt x="1968" y="1498"/>
                  </a:lnTo>
                  <a:lnTo>
                    <a:pt x="1702" y="2509"/>
                  </a:lnTo>
                  <a:lnTo>
                    <a:pt x="1698" y="2523"/>
                  </a:lnTo>
                  <a:lnTo>
                    <a:pt x="1690" y="2534"/>
                  </a:lnTo>
                  <a:lnTo>
                    <a:pt x="1680" y="2543"/>
                  </a:lnTo>
                  <a:lnTo>
                    <a:pt x="1712" y="2567"/>
                  </a:lnTo>
                  <a:lnTo>
                    <a:pt x="1742" y="2596"/>
                  </a:lnTo>
                  <a:lnTo>
                    <a:pt x="1767" y="2627"/>
                  </a:lnTo>
                  <a:lnTo>
                    <a:pt x="1787" y="2663"/>
                  </a:lnTo>
                  <a:lnTo>
                    <a:pt x="1802" y="2701"/>
                  </a:lnTo>
                  <a:lnTo>
                    <a:pt x="1811" y="2743"/>
                  </a:lnTo>
                  <a:lnTo>
                    <a:pt x="1814" y="2787"/>
                  </a:lnTo>
                  <a:lnTo>
                    <a:pt x="1812" y="2829"/>
                  </a:lnTo>
                  <a:lnTo>
                    <a:pt x="1803" y="2872"/>
                  </a:lnTo>
                  <a:lnTo>
                    <a:pt x="1790" y="2914"/>
                  </a:lnTo>
                  <a:lnTo>
                    <a:pt x="1771" y="2955"/>
                  </a:lnTo>
                  <a:lnTo>
                    <a:pt x="1748" y="2994"/>
                  </a:lnTo>
                  <a:lnTo>
                    <a:pt x="1721" y="3029"/>
                  </a:lnTo>
                  <a:lnTo>
                    <a:pt x="1691" y="3061"/>
                  </a:lnTo>
                  <a:lnTo>
                    <a:pt x="1659" y="3087"/>
                  </a:lnTo>
                  <a:lnTo>
                    <a:pt x="1712" y="3104"/>
                  </a:lnTo>
                  <a:lnTo>
                    <a:pt x="1764" y="3127"/>
                  </a:lnTo>
                  <a:lnTo>
                    <a:pt x="1812" y="3153"/>
                  </a:lnTo>
                  <a:lnTo>
                    <a:pt x="1857" y="3184"/>
                  </a:lnTo>
                  <a:lnTo>
                    <a:pt x="1897" y="3217"/>
                  </a:lnTo>
                  <a:lnTo>
                    <a:pt x="1934" y="3253"/>
                  </a:lnTo>
                  <a:lnTo>
                    <a:pt x="1965" y="3291"/>
                  </a:lnTo>
                  <a:lnTo>
                    <a:pt x="1992" y="3329"/>
                  </a:lnTo>
                  <a:lnTo>
                    <a:pt x="2014" y="3369"/>
                  </a:lnTo>
                  <a:lnTo>
                    <a:pt x="2030" y="3409"/>
                  </a:lnTo>
                  <a:lnTo>
                    <a:pt x="2040" y="3447"/>
                  </a:lnTo>
                  <a:lnTo>
                    <a:pt x="2043" y="3484"/>
                  </a:lnTo>
                  <a:lnTo>
                    <a:pt x="2040" y="3501"/>
                  </a:lnTo>
                  <a:lnTo>
                    <a:pt x="2029" y="3517"/>
                  </a:lnTo>
                  <a:lnTo>
                    <a:pt x="2012" y="3532"/>
                  </a:lnTo>
                  <a:lnTo>
                    <a:pt x="1990" y="3545"/>
                  </a:lnTo>
                  <a:lnTo>
                    <a:pt x="1963" y="3558"/>
                  </a:lnTo>
                  <a:lnTo>
                    <a:pt x="1929" y="3568"/>
                  </a:lnTo>
                  <a:lnTo>
                    <a:pt x="1893" y="3578"/>
                  </a:lnTo>
                  <a:lnTo>
                    <a:pt x="1852" y="3586"/>
                  </a:lnTo>
                  <a:lnTo>
                    <a:pt x="1809" y="3594"/>
                  </a:lnTo>
                  <a:lnTo>
                    <a:pt x="1763" y="3600"/>
                  </a:lnTo>
                  <a:lnTo>
                    <a:pt x="1714" y="3606"/>
                  </a:lnTo>
                  <a:lnTo>
                    <a:pt x="1663" y="3609"/>
                  </a:lnTo>
                  <a:lnTo>
                    <a:pt x="1611" y="3611"/>
                  </a:lnTo>
                  <a:lnTo>
                    <a:pt x="1558" y="3612"/>
                  </a:lnTo>
                  <a:lnTo>
                    <a:pt x="1506" y="3612"/>
                  </a:lnTo>
                  <a:lnTo>
                    <a:pt x="1453" y="3611"/>
                  </a:lnTo>
                  <a:lnTo>
                    <a:pt x="1401" y="3609"/>
                  </a:lnTo>
                  <a:lnTo>
                    <a:pt x="1351" y="3606"/>
                  </a:lnTo>
                  <a:lnTo>
                    <a:pt x="1303" y="3600"/>
                  </a:lnTo>
                  <a:lnTo>
                    <a:pt x="1256" y="3594"/>
                  </a:lnTo>
                  <a:lnTo>
                    <a:pt x="1212" y="3586"/>
                  </a:lnTo>
                  <a:lnTo>
                    <a:pt x="1171" y="3578"/>
                  </a:lnTo>
                  <a:lnTo>
                    <a:pt x="1135" y="3568"/>
                  </a:lnTo>
                  <a:lnTo>
                    <a:pt x="1103" y="3558"/>
                  </a:lnTo>
                  <a:lnTo>
                    <a:pt x="1075" y="3545"/>
                  </a:lnTo>
                  <a:lnTo>
                    <a:pt x="1052" y="3532"/>
                  </a:lnTo>
                  <a:lnTo>
                    <a:pt x="1036" y="3517"/>
                  </a:lnTo>
                  <a:lnTo>
                    <a:pt x="1025" y="3501"/>
                  </a:lnTo>
                  <a:lnTo>
                    <a:pt x="1021" y="3484"/>
                  </a:lnTo>
                  <a:lnTo>
                    <a:pt x="1024" y="3447"/>
                  </a:lnTo>
                  <a:lnTo>
                    <a:pt x="1034" y="3409"/>
                  </a:lnTo>
                  <a:lnTo>
                    <a:pt x="1050" y="3369"/>
                  </a:lnTo>
                  <a:lnTo>
                    <a:pt x="1072" y="3329"/>
                  </a:lnTo>
                  <a:lnTo>
                    <a:pt x="1099" y="3291"/>
                  </a:lnTo>
                  <a:lnTo>
                    <a:pt x="1130" y="3253"/>
                  </a:lnTo>
                  <a:lnTo>
                    <a:pt x="1167" y="3217"/>
                  </a:lnTo>
                  <a:lnTo>
                    <a:pt x="1209" y="3184"/>
                  </a:lnTo>
                  <a:lnTo>
                    <a:pt x="1253" y="3153"/>
                  </a:lnTo>
                  <a:lnTo>
                    <a:pt x="1301" y="3127"/>
                  </a:lnTo>
                  <a:lnTo>
                    <a:pt x="1352" y="3104"/>
                  </a:lnTo>
                  <a:lnTo>
                    <a:pt x="1406" y="3087"/>
                  </a:lnTo>
                  <a:lnTo>
                    <a:pt x="1373" y="3061"/>
                  </a:lnTo>
                  <a:lnTo>
                    <a:pt x="1343" y="3029"/>
                  </a:lnTo>
                  <a:lnTo>
                    <a:pt x="1316" y="2994"/>
                  </a:lnTo>
                  <a:lnTo>
                    <a:pt x="1294" y="2955"/>
                  </a:lnTo>
                  <a:lnTo>
                    <a:pt x="1276" y="2914"/>
                  </a:lnTo>
                  <a:lnTo>
                    <a:pt x="1261" y="2872"/>
                  </a:lnTo>
                  <a:lnTo>
                    <a:pt x="1253" y="2829"/>
                  </a:lnTo>
                  <a:lnTo>
                    <a:pt x="1250" y="2787"/>
                  </a:lnTo>
                  <a:lnTo>
                    <a:pt x="1253" y="2745"/>
                  </a:lnTo>
                  <a:lnTo>
                    <a:pt x="1262" y="2704"/>
                  </a:lnTo>
                  <a:lnTo>
                    <a:pt x="1277" y="2665"/>
                  </a:lnTo>
                  <a:lnTo>
                    <a:pt x="1296" y="2630"/>
                  </a:lnTo>
                  <a:lnTo>
                    <a:pt x="1319" y="2598"/>
                  </a:lnTo>
                  <a:lnTo>
                    <a:pt x="1347" y="2569"/>
                  </a:lnTo>
                  <a:lnTo>
                    <a:pt x="1378" y="2546"/>
                  </a:lnTo>
                  <a:lnTo>
                    <a:pt x="1413" y="2526"/>
                  </a:lnTo>
                  <a:lnTo>
                    <a:pt x="1451" y="2511"/>
                  </a:lnTo>
                  <a:lnTo>
                    <a:pt x="1490" y="2502"/>
                  </a:lnTo>
                  <a:lnTo>
                    <a:pt x="1533" y="2499"/>
                  </a:lnTo>
                  <a:lnTo>
                    <a:pt x="1559" y="2501"/>
                  </a:lnTo>
                  <a:lnTo>
                    <a:pt x="1585" y="2505"/>
                  </a:lnTo>
                  <a:lnTo>
                    <a:pt x="1584" y="2491"/>
                  </a:lnTo>
                  <a:lnTo>
                    <a:pt x="1585" y="2477"/>
                  </a:lnTo>
                  <a:lnTo>
                    <a:pt x="1843" y="1498"/>
                  </a:lnTo>
                  <a:lnTo>
                    <a:pt x="1549" y="1498"/>
                  </a:lnTo>
                  <a:lnTo>
                    <a:pt x="1517" y="1495"/>
                  </a:lnTo>
                  <a:lnTo>
                    <a:pt x="1487" y="1486"/>
                  </a:lnTo>
                  <a:lnTo>
                    <a:pt x="1460" y="1471"/>
                  </a:lnTo>
                  <a:lnTo>
                    <a:pt x="1435" y="1450"/>
                  </a:lnTo>
                  <a:lnTo>
                    <a:pt x="1416" y="1427"/>
                  </a:lnTo>
                  <a:lnTo>
                    <a:pt x="1401" y="1398"/>
                  </a:lnTo>
                  <a:lnTo>
                    <a:pt x="1392" y="1367"/>
                  </a:lnTo>
                  <a:lnTo>
                    <a:pt x="1389" y="1334"/>
                  </a:lnTo>
                  <a:lnTo>
                    <a:pt x="1389" y="1048"/>
                  </a:lnTo>
                  <a:lnTo>
                    <a:pt x="1018" y="922"/>
                  </a:lnTo>
                  <a:lnTo>
                    <a:pt x="1017" y="922"/>
                  </a:lnTo>
                  <a:lnTo>
                    <a:pt x="1017" y="922"/>
                  </a:lnTo>
                  <a:lnTo>
                    <a:pt x="1015" y="922"/>
                  </a:lnTo>
                  <a:lnTo>
                    <a:pt x="1013" y="920"/>
                  </a:lnTo>
                  <a:lnTo>
                    <a:pt x="1005" y="917"/>
                  </a:lnTo>
                  <a:lnTo>
                    <a:pt x="994" y="914"/>
                  </a:lnTo>
                  <a:lnTo>
                    <a:pt x="979" y="909"/>
                  </a:lnTo>
                  <a:lnTo>
                    <a:pt x="960" y="903"/>
                  </a:lnTo>
                  <a:lnTo>
                    <a:pt x="938" y="897"/>
                  </a:lnTo>
                  <a:lnTo>
                    <a:pt x="938" y="1524"/>
                  </a:lnTo>
                  <a:lnTo>
                    <a:pt x="1010" y="2435"/>
                  </a:lnTo>
                  <a:lnTo>
                    <a:pt x="1009" y="2461"/>
                  </a:lnTo>
                  <a:lnTo>
                    <a:pt x="1002" y="2485"/>
                  </a:lnTo>
                  <a:lnTo>
                    <a:pt x="991" y="2507"/>
                  </a:lnTo>
                  <a:lnTo>
                    <a:pt x="976" y="2525"/>
                  </a:lnTo>
                  <a:lnTo>
                    <a:pt x="957" y="2540"/>
                  </a:lnTo>
                  <a:lnTo>
                    <a:pt x="935" y="2550"/>
                  </a:lnTo>
                  <a:lnTo>
                    <a:pt x="910" y="2555"/>
                  </a:lnTo>
                  <a:lnTo>
                    <a:pt x="906" y="2555"/>
                  </a:lnTo>
                  <a:lnTo>
                    <a:pt x="901" y="2555"/>
                  </a:lnTo>
                  <a:lnTo>
                    <a:pt x="878" y="2552"/>
                  </a:lnTo>
                  <a:lnTo>
                    <a:pt x="857" y="2546"/>
                  </a:lnTo>
                  <a:lnTo>
                    <a:pt x="837" y="2533"/>
                  </a:lnTo>
                  <a:lnTo>
                    <a:pt x="820" y="2517"/>
                  </a:lnTo>
                  <a:lnTo>
                    <a:pt x="808" y="2499"/>
                  </a:lnTo>
                  <a:lnTo>
                    <a:pt x="798" y="2477"/>
                  </a:lnTo>
                  <a:lnTo>
                    <a:pt x="793" y="2453"/>
                  </a:lnTo>
                  <a:lnTo>
                    <a:pt x="728" y="1630"/>
                  </a:lnTo>
                  <a:lnTo>
                    <a:pt x="707" y="1637"/>
                  </a:lnTo>
                  <a:lnTo>
                    <a:pt x="685" y="1639"/>
                  </a:lnTo>
                  <a:lnTo>
                    <a:pt x="662" y="1637"/>
                  </a:lnTo>
                  <a:lnTo>
                    <a:pt x="640" y="1630"/>
                  </a:lnTo>
                  <a:lnTo>
                    <a:pt x="575" y="2453"/>
                  </a:lnTo>
                  <a:lnTo>
                    <a:pt x="572" y="2472"/>
                  </a:lnTo>
                  <a:lnTo>
                    <a:pt x="566" y="2489"/>
                  </a:lnTo>
                  <a:lnTo>
                    <a:pt x="557" y="2505"/>
                  </a:lnTo>
                  <a:lnTo>
                    <a:pt x="597" y="2514"/>
                  </a:lnTo>
                  <a:lnTo>
                    <a:pt x="633" y="2529"/>
                  </a:lnTo>
                  <a:lnTo>
                    <a:pt x="667" y="2548"/>
                  </a:lnTo>
                  <a:lnTo>
                    <a:pt x="698" y="2573"/>
                  </a:lnTo>
                  <a:lnTo>
                    <a:pt x="725" y="2600"/>
                  </a:lnTo>
                  <a:lnTo>
                    <a:pt x="748" y="2632"/>
                  </a:lnTo>
                  <a:lnTo>
                    <a:pt x="767" y="2667"/>
                  </a:lnTo>
                  <a:lnTo>
                    <a:pt x="781" y="2705"/>
                  </a:lnTo>
                  <a:lnTo>
                    <a:pt x="790" y="2745"/>
                  </a:lnTo>
                  <a:lnTo>
                    <a:pt x="792" y="2787"/>
                  </a:lnTo>
                  <a:lnTo>
                    <a:pt x="790" y="2829"/>
                  </a:lnTo>
                  <a:lnTo>
                    <a:pt x="781" y="2872"/>
                  </a:lnTo>
                  <a:lnTo>
                    <a:pt x="767" y="2914"/>
                  </a:lnTo>
                  <a:lnTo>
                    <a:pt x="750" y="2955"/>
                  </a:lnTo>
                  <a:lnTo>
                    <a:pt x="726" y="2994"/>
                  </a:lnTo>
                  <a:lnTo>
                    <a:pt x="700" y="3029"/>
                  </a:lnTo>
                  <a:lnTo>
                    <a:pt x="670" y="3061"/>
                  </a:lnTo>
                  <a:lnTo>
                    <a:pt x="637" y="3087"/>
                  </a:lnTo>
                  <a:lnTo>
                    <a:pt x="690" y="3104"/>
                  </a:lnTo>
                  <a:lnTo>
                    <a:pt x="742" y="3127"/>
                  </a:lnTo>
                  <a:lnTo>
                    <a:pt x="790" y="3153"/>
                  </a:lnTo>
                  <a:lnTo>
                    <a:pt x="834" y="3184"/>
                  </a:lnTo>
                  <a:lnTo>
                    <a:pt x="875" y="3217"/>
                  </a:lnTo>
                  <a:lnTo>
                    <a:pt x="912" y="3253"/>
                  </a:lnTo>
                  <a:lnTo>
                    <a:pt x="944" y="3291"/>
                  </a:lnTo>
                  <a:lnTo>
                    <a:pt x="971" y="3329"/>
                  </a:lnTo>
                  <a:lnTo>
                    <a:pt x="992" y="3369"/>
                  </a:lnTo>
                  <a:lnTo>
                    <a:pt x="1008" y="3409"/>
                  </a:lnTo>
                  <a:lnTo>
                    <a:pt x="1018" y="3447"/>
                  </a:lnTo>
                  <a:lnTo>
                    <a:pt x="1021" y="3484"/>
                  </a:lnTo>
                  <a:lnTo>
                    <a:pt x="1018" y="3501"/>
                  </a:lnTo>
                  <a:lnTo>
                    <a:pt x="1006" y="3517"/>
                  </a:lnTo>
                  <a:lnTo>
                    <a:pt x="991" y="3532"/>
                  </a:lnTo>
                  <a:lnTo>
                    <a:pt x="969" y="3545"/>
                  </a:lnTo>
                  <a:lnTo>
                    <a:pt x="941" y="3558"/>
                  </a:lnTo>
                  <a:lnTo>
                    <a:pt x="908" y="3568"/>
                  </a:lnTo>
                  <a:lnTo>
                    <a:pt x="871" y="3578"/>
                  </a:lnTo>
                  <a:lnTo>
                    <a:pt x="831" y="3586"/>
                  </a:lnTo>
                  <a:lnTo>
                    <a:pt x="786" y="3594"/>
                  </a:lnTo>
                  <a:lnTo>
                    <a:pt x="741" y="3600"/>
                  </a:lnTo>
                  <a:lnTo>
                    <a:pt x="691" y="3606"/>
                  </a:lnTo>
                  <a:lnTo>
                    <a:pt x="641" y="3609"/>
                  </a:lnTo>
                  <a:lnTo>
                    <a:pt x="589" y="3611"/>
                  </a:lnTo>
                  <a:lnTo>
                    <a:pt x="536" y="3612"/>
                  </a:lnTo>
                  <a:lnTo>
                    <a:pt x="484" y="3612"/>
                  </a:lnTo>
                  <a:lnTo>
                    <a:pt x="431" y="3611"/>
                  </a:lnTo>
                  <a:lnTo>
                    <a:pt x="380" y="3609"/>
                  </a:lnTo>
                  <a:lnTo>
                    <a:pt x="328" y="3606"/>
                  </a:lnTo>
                  <a:lnTo>
                    <a:pt x="280" y="3600"/>
                  </a:lnTo>
                  <a:lnTo>
                    <a:pt x="233" y="3594"/>
                  </a:lnTo>
                  <a:lnTo>
                    <a:pt x="190" y="3586"/>
                  </a:lnTo>
                  <a:lnTo>
                    <a:pt x="150" y="3578"/>
                  </a:lnTo>
                  <a:lnTo>
                    <a:pt x="113" y="3568"/>
                  </a:lnTo>
                  <a:lnTo>
                    <a:pt x="80" y="3558"/>
                  </a:lnTo>
                  <a:lnTo>
                    <a:pt x="53" y="3545"/>
                  </a:lnTo>
                  <a:lnTo>
                    <a:pt x="30" y="3532"/>
                  </a:lnTo>
                  <a:lnTo>
                    <a:pt x="13" y="3517"/>
                  </a:lnTo>
                  <a:lnTo>
                    <a:pt x="3" y="3501"/>
                  </a:lnTo>
                  <a:lnTo>
                    <a:pt x="0" y="3484"/>
                  </a:lnTo>
                  <a:lnTo>
                    <a:pt x="3" y="3447"/>
                  </a:lnTo>
                  <a:lnTo>
                    <a:pt x="12" y="3409"/>
                  </a:lnTo>
                  <a:lnTo>
                    <a:pt x="29" y="3369"/>
                  </a:lnTo>
                  <a:lnTo>
                    <a:pt x="50" y="3329"/>
                  </a:lnTo>
                  <a:lnTo>
                    <a:pt x="77" y="3291"/>
                  </a:lnTo>
                  <a:lnTo>
                    <a:pt x="109" y="3253"/>
                  </a:lnTo>
                  <a:lnTo>
                    <a:pt x="145" y="3217"/>
                  </a:lnTo>
                  <a:lnTo>
                    <a:pt x="187" y="3184"/>
                  </a:lnTo>
                  <a:lnTo>
                    <a:pt x="231" y="3153"/>
                  </a:lnTo>
                  <a:lnTo>
                    <a:pt x="279" y="3127"/>
                  </a:lnTo>
                  <a:lnTo>
                    <a:pt x="331" y="3104"/>
                  </a:lnTo>
                  <a:lnTo>
                    <a:pt x="384" y="3087"/>
                  </a:lnTo>
                  <a:lnTo>
                    <a:pt x="351" y="3061"/>
                  </a:lnTo>
                  <a:lnTo>
                    <a:pt x="321" y="3029"/>
                  </a:lnTo>
                  <a:lnTo>
                    <a:pt x="295" y="2994"/>
                  </a:lnTo>
                  <a:lnTo>
                    <a:pt x="271" y="2955"/>
                  </a:lnTo>
                  <a:lnTo>
                    <a:pt x="254" y="2914"/>
                  </a:lnTo>
                  <a:lnTo>
                    <a:pt x="240" y="2872"/>
                  </a:lnTo>
                  <a:lnTo>
                    <a:pt x="231" y="2829"/>
                  </a:lnTo>
                  <a:lnTo>
                    <a:pt x="229" y="2787"/>
                  </a:lnTo>
                  <a:lnTo>
                    <a:pt x="231" y="2743"/>
                  </a:lnTo>
                  <a:lnTo>
                    <a:pt x="240" y="2703"/>
                  </a:lnTo>
                  <a:lnTo>
                    <a:pt x="256" y="2664"/>
                  </a:lnTo>
                  <a:lnTo>
                    <a:pt x="275" y="2629"/>
                  </a:lnTo>
                  <a:lnTo>
                    <a:pt x="299" y="2597"/>
                  </a:lnTo>
                  <a:lnTo>
                    <a:pt x="327" y="2568"/>
                  </a:lnTo>
                  <a:lnTo>
                    <a:pt x="360" y="2544"/>
                  </a:lnTo>
                  <a:lnTo>
                    <a:pt x="395" y="2525"/>
                  </a:lnTo>
                  <a:lnTo>
                    <a:pt x="379" y="2507"/>
                  </a:lnTo>
                  <a:lnTo>
                    <a:pt x="368" y="2485"/>
                  </a:lnTo>
                  <a:lnTo>
                    <a:pt x="361" y="2461"/>
                  </a:lnTo>
                  <a:lnTo>
                    <a:pt x="360" y="2435"/>
                  </a:lnTo>
                  <a:lnTo>
                    <a:pt x="431" y="1524"/>
                  </a:lnTo>
                  <a:lnTo>
                    <a:pt x="431" y="897"/>
                  </a:lnTo>
                  <a:lnTo>
                    <a:pt x="414" y="901"/>
                  </a:lnTo>
                  <a:lnTo>
                    <a:pt x="400" y="906"/>
                  </a:lnTo>
                  <a:lnTo>
                    <a:pt x="266" y="1517"/>
                  </a:lnTo>
                  <a:lnTo>
                    <a:pt x="259" y="1538"/>
                  </a:lnTo>
                  <a:lnTo>
                    <a:pt x="249" y="1555"/>
                  </a:lnTo>
                  <a:lnTo>
                    <a:pt x="235" y="1570"/>
                  </a:lnTo>
                  <a:lnTo>
                    <a:pt x="218" y="1580"/>
                  </a:lnTo>
                  <a:lnTo>
                    <a:pt x="199" y="1587"/>
                  </a:lnTo>
                  <a:lnTo>
                    <a:pt x="179" y="1589"/>
                  </a:lnTo>
                  <a:lnTo>
                    <a:pt x="159" y="1588"/>
                  </a:lnTo>
                  <a:lnTo>
                    <a:pt x="139" y="1580"/>
                  </a:lnTo>
                  <a:lnTo>
                    <a:pt x="122" y="1570"/>
                  </a:lnTo>
                  <a:lnTo>
                    <a:pt x="107" y="1555"/>
                  </a:lnTo>
                  <a:lnTo>
                    <a:pt x="97" y="1538"/>
                  </a:lnTo>
                  <a:lnTo>
                    <a:pt x="90" y="1519"/>
                  </a:lnTo>
                  <a:lnTo>
                    <a:pt x="88" y="1498"/>
                  </a:lnTo>
                  <a:lnTo>
                    <a:pt x="89" y="1478"/>
                  </a:lnTo>
                  <a:lnTo>
                    <a:pt x="235" y="815"/>
                  </a:lnTo>
                  <a:lnTo>
                    <a:pt x="236" y="811"/>
                  </a:lnTo>
                  <a:lnTo>
                    <a:pt x="237" y="809"/>
                  </a:lnTo>
                  <a:lnTo>
                    <a:pt x="238" y="806"/>
                  </a:lnTo>
                  <a:lnTo>
                    <a:pt x="241" y="798"/>
                  </a:lnTo>
                  <a:lnTo>
                    <a:pt x="246" y="789"/>
                  </a:lnTo>
                  <a:lnTo>
                    <a:pt x="250" y="782"/>
                  </a:lnTo>
                  <a:lnTo>
                    <a:pt x="256" y="775"/>
                  </a:lnTo>
                  <a:lnTo>
                    <a:pt x="261" y="769"/>
                  </a:lnTo>
                  <a:lnTo>
                    <a:pt x="268" y="763"/>
                  </a:lnTo>
                  <a:lnTo>
                    <a:pt x="273" y="759"/>
                  </a:lnTo>
                  <a:lnTo>
                    <a:pt x="278" y="757"/>
                  </a:lnTo>
                  <a:lnTo>
                    <a:pt x="284" y="753"/>
                  </a:lnTo>
                  <a:lnTo>
                    <a:pt x="286" y="752"/>
                  </a:lnTo>
                  <a:lnTo>
                    <a:pt x="289" y="750"/>
                  </a:lnTo>
                  <a:lnTo>
                    <a:pt x="292" y="748"/>
                  </a:lnTo>
                  <a:lnTo>
                    <a:pt x="297" y="746"/>
                  </a:lnTo>
                  <a:lnTo>
                    <a:pt x="307" y="743"/>
                  </a:lnTo>
                  <a:lnTo>
                    <a:pt x="323" y="737"/>
                  </a:lnTo>
                  <a:lnTo>
                    <a:pt x="344" y="731"/>
                  </a:lnTo>
                  <a:lnTo>
                    <a:pt x="369" y="724"/>
                  </a:lnTo>
                  <a:lnTo>
                    <a:pt x="397" y="716"/>
                  </a:lnTo>
                  <a:lnTo>
                    <a:pt x="428" y="707"/>
                  </a:lnTo>
                  <a:lnTo>
                    <a:pt x="461" y="699"/>
                  </a:lnTo>
                  <a:lnTo>
                    <a:pt x="497" y="691"/>
                  </a:lnTo>
                  <a:lnTo>
                    <a:pt x="535" y="684"/>
                  </a:lnTo>
                  <a:lnTo>
                    <a:pt x="573" y="677"/>
                  </a:lnTo>
                  <a:lnTo>
                    <a:pt x="612" y="673"/>
                  </a:lnTo>
                  <a:lnTo>
                    <a:pt x="651" y="669"/>
                  </a:lnTo>
                  <a:lnTo>
                    <a:pt x="672" y="713"/>
                  </a:lnTo>
                  <a:lnTo>
                    <a:pt x="672" y="713"/>
                  </a:lnTo>
                  <a:lnTo>
                    <a:pt x="612" y="1197"/>
                  </a:lnTo>
                  <a:lnTo>
                    <a:pt x="685" y="1325"/>
                  </a:lnTo>
                  <a:lnTo>
                    <a:pt x="756" y="1197"/>
                  </a:lnTo>
                  <a:lnTo>
                    <a:pt x="696" y="713"/>
                  </a:lnTo>
                  <a:lnTo>
                    <a:pt x="696" y="713"/>
                  </a:lnTo>
                  <a:lnTo>
                    <a:pt x="718" y="669"/>
                  </a:lnTo>
                  <a:lnTo>
                    <a:pt x="759" y="673"/>
                  </a:lnTo>
                  <a:lnTo>
                    <a:pt x="800" y="678"/>
                  </a:lnTo>
                  <a:lnTo>
                    <a:pt x="839" y="684"/>
                  </a:lnTo>
                  <a:lnTo>
                    <a:pt x="878" y="692"/>
                  </a:lnTo>
                  <a:lnTo>
                    <a:pt x="915" y="700"/>
                  </a:lnTo>
                  <a:lnTo>
                    <a:pt x="950" y="709"/>
                  </a:lnTo>
                  <a:lnTo>
                    <a:pt x="982" y="718"/>
                  </a:lnTo>
                  <a:lnTo>
                    <a:pt x="1010" y="726"/>
                  </a:lnTo>
                  <a:lnTo>
                    <a:pt x="1033" y="734"/>
                  </a:lnTo>
                  <a:lnTo>
                    <a:pt x="1053" y="740"/>
                  </a:lnTo>
                  <a:lnTo>
                    <a:pt x="1067" y="744"/>
                  </a:lnTo>
                  <a:lnTo>
                    <a:pt x="1075" y="748"/>
                  </a:lnTo>
                  <a:lnTo>
                    <a:pt x="1387" y="853"/>
                  </a:lnTo>
                  <a:lnTo>
                    <a:pt x="1387" y="350"/>
                  </a:lnTo>
                  <a:lnTo>
                    <a:pt x="1391" y="317"/>
                  </a:lnTo>
                  <a:lnTo>
                    <a:pt x="1401" y="286"/>
                  </a:lnTo>
                  <a:lnTo>
                    <a:pt x="1415" y="257"/>
                  </a:lnTo>
                  <a:lnTo>
                    <a:pt x="1435" y="234"/>
                  </a:lnTo>
                  <a:lnTo>
                    <a:pt x="1459" y="213"/>
                  </a:lnTo>
                  <a:lnTo>
                    <a:pt x="1487" y="198"/>
                  </a:lnTo>
                  <a:lnTo>
                    <a:pt x="1517" y="189"/>
                  </a:lnTo>
                  <a:lnTo>
                    <a:pt x="1549" y="186"/>
                  </a:lnTo>
                  <a:lnTo>
                    <a:pt x="2174" y="186"/>
                  </a:lnTo>
                  <a:lnTo>
                    <a:pt x="2174" y="62"/>
                  </a:lnTo>
                  <a:lnTo>
                    <a:pt x="2177" y="42"/>
                  </a:lnTo>
                  <a:lnTo>
                    <a:pt x="2186" y="25"/>
                  </a:lnTo>
                  <a:lnTo>
                    <a:pt x="2200" y="12"/>
                  </a:lnTo>
                  <a:lnTo>
                    <a:pt x="2215" y="4"/>
                  </a:lnTo>
                  <a:lnTo>
                    <a:pt x="2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3331103" y="230339"/>
            <a:ext cx="475591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SKILL: Overview</a:t>
            </a:r>
            <a:endParaRPr lang="en-US" sz="5400" b="1" cap="none" spc="0" dirty="0">
              <a:ln/>
              <a:solidFill>
                <a:schemeClr val="accent4"/>
              </a:solidFill>
              <a:effectLst/>
            </a:endParaRPr>
          </a:p>
        </p:txBody>
      </p:sp>
      <p:sp>
        <p:nvSpPr>
          <p:cNvPr id="12" name="TextBox 11"/>
          <p:cNvSpPr txBox="1"/>
          <p:nvPr/>
        </p:nvSpPr>
        <p:spPr>
          <a:xfrm>
            <a:off x="478302" y="1153669"/>
            <a:ext cx="4862975" cy="4647426"/>
          </a:xfrm>
          <a:prstGeom prst="rect">
            <a:avLst/>
          </a:prstGeom>
          <a:noFill/>
        </p:spPr>
        <p:txBody>
          <a:bodyPr wrap="square" rtlCol="0">
            <a:spAutoFit/>
          </a:bodyPr>
          <a:lstStyle/>
          <a:p>
            <a:r>
              <a:rPr lang="en-IN" sz="2400" b="1" dirty="0" smtClean="0">
                <a:solidFill>
                  <a:schemeClr val="bg1"/>
                </a:solidFill>
              </a:rPr>
              <a:t>FRONT END </a:t>
            </a:r>
            <a:r>
              <a:rPr lang="en-IN" sz="2000" b="1" dirty="0" smtClean="0">
                <a:solidFill>
                  <a:schemeClr val="bg1"/>
                </a:solidFill>
              </a:rPr>
              <a:t> : </a:t>
            </a:r>
          </a:p>
          <a:p>
            <a:r>
              <a:rPr lang="en-IN" sz="2000" dirty="0" smtClean="0">
                <a:solidFill>
                  <a:schemeClr val="bg1"/>
                </a:solidFill>
              </a:rPr>
              <a:t>HTML 4/5, CSS 3,  ANGULAR.JS , JAVASCRIPT</a:t>
            </a:r>
          </a:p>
          <a:p>
            <a:endParaRPr lang="en-IN" sz="2000" dirty="0">
              <a:solidFill>
                <a:schemeClr val="bg1"/>
              </a:solidFill>
            </a:endParaRPr>
          </a:p>
          <a:p>
            <a:r>
              <a:rPr lang="en-IN" sz="2400" dirty="0" smtClean="0">
                <a:solidFill>
                  <a:schemeClr val="bg1"/>
                </a:solidFill>
              </a:rPr>
              <a:t>FRONT END : </a:t>
            </a:r>
          </a:p>
          <a:p>
            <a:r>
              <a:rPr lang="en-IN" sz="2000" dirty="0" smtClean="0">
                <a:solidFill>
                  <a:schemeClr val="bg1"/>
                </a:solidFill>
              </a:rPr>
              <a:t>ANGULAR.JS</a:t>
            </a:r>
          </a:p>
          <a:p>
            <a:endParaRPr lang="en-IN" sz="2000" dirty="0" smtClean="0">
              <a:solidFill>
                <a:schemeClr val="bg1"/>
              </a:solidFill>
            </a:endParaRPr>
          </a:p>
          <a:p>
            <a:r>
              <a:rPr lang="en-IN" sz="2400" dirty="0" smtClean="0">
                <a:solidFill>
                  <a:schemeClr val="bg1"/>
                </a:solidFill>
              </a:rPr>
              <a:t>BACK END :</a:t>
            </a:r>
          </a:p>
          <a:p>
            <a:r>
              <a:rPr lang="en-IN" sz="2000" dirty="0" smtClean="0">
                <a:solidFill>
                  <a:schemeClr val="bg1"/>
                </a:solidFill>
              </a:rPr>
              <a:t>PHP , MySQL</a:t>
            </a:r>
          </a:p>
          <a:p>
            <a:endParaRPr lang="en-IN" sz="2000" dirty="0">
              <a:solidFill>
                <a:schemeClr val="bg1"/>
              </a:solidFill>
            </a:endParaRPr>
          </a:p>
          <a:p>
            <a:r>
              <a:rPr lang="en-IN" sz="2400" dirty="0" smtClean="0">
                <a:solidFill>
                  <a:schemeClr val="bg1"/>
                </a:solidFill>
              </a:rPr>
              <a:t>DESIGN :</a:t>
            </a:r>
          </a:p>
          <a:p>
            <a:r>
              <a:rPr lang="en-IN" sz="2000" dirty="0" smtClean="0">
                <a:solidFill>
                  <a:schemeClr val="bg1"/>
                </a:solidFill>
              </a:rPr>
              <a:t>MATERIAL DESIGN</a:t>
            </a:r>
          </a:p>
          <a:p>
            <a:endParaRPr lang="en-IN" sz="2000" dirty="0">
              <a:solidFill>
                <a:schemeClr val="bg1"/>
              </a:solidFill>
            </a:endParaRPr>
          </a:p>
          <a:p>
            <a:endParaRPr lang="en-IN" sz="2000" dirty="0" smtClean="0">
              <a:solidFill>
                <a:schemeClr val="bg1"/>
              </a:solidFill>
            </a:endParaRPr>
          </a:p>
          <a:p>
            <a:endParaRPr lang="en-IN" sz="2000" dirty="0" smtClean="0">
              <a:solidFill>
                <a:schemeClr val="bg1"/>
              </a:solidFill>
            </a:endParaRPr>
          </a:p>
        </p:txBody>
      </p:sp>
    </p:spTree>
    <p:extLst>
      <p:ext uri="{BB962C8B-B14F-4D97-AF65-F5344CB8AC3E}">
        <p14:creationId xmlns:p14="http://schemas.microsoft.com/office/powerpoint/2010/main" val="1818102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rcRect/>
          <a:stretch>
            <a:fillRect t="-12000" b="-12000"/>
          </a:stretch>
        </a:blipFill>
        <a:effectLst/>
      </p:bgPr>
    </p:bg>
    <p:spTree>
      <p:nvGrpSpPr>
        <p:cNvPr id="1" name=""/>
        <p:cNvGrpSpPr/>
        <p:nvPr/>
      </p:nvGrpSpPr>
      <p:grpSpPr>
        <a:xfrm>
          <a:off x="0" y="0"/>
          <a:ext cx="0" cy="0"/>
          <a:chOff x="0" y="0"/>
          <a:chExt cx="0" cy="0"/>
        </a:xfrm>
      </p:grpSpPr>
      <p:grpSp>
        <p:nvGrpSpPr>
          <p:cNvPr id="8" name="Group 4"/>
          <p:cNvGrpSpPr>
            <a:grpSpLocks noChangeAspect="1"/>
          </p:cNvGrpSpPr>
          <p:nvPr/>
        </p:nvGrpSpPr>
        <p:grpSpPr bwMode="auto">
          <a:xfrm>
            <a:off x="10443051" y="230339"/>
            <a:ext cx="1630362" cy="1911350"/>
            <a:chOff x="3353" y="1222"/>
            <a:chExt cx="1027" cy="1204"/>
          </a:xfrm>
          <a:solidFill>
            <a:schemeClr val="bg1"/>
          </a:solidFill>
        </p:grpSpPr>
        <p:sp>
          <p:nvSpPr>
            <p:cNvPr id="16" name="Freeform 6"/>
            <p:cNvSpPr>
              <a:spLocks/>
            </p:cNvSpPr>
            <p:nvPr/>
          </p:nvSpPr>
          <p:spPr bwMode="auto">
            <a:xfrm>
              <a:off x="4034" y="2055"/>
              <a:ext cx="340" cy="371"/>
            </a:xfrm>
            <a:custGeom>
              <a:avLst/>
              <a:gdLst>
                <a:gd name="T0" fmla="*/ 552 w 1021"/>
                <a:gd name="T1" fmla="*/ 3 h 1113"/>
                <a:gd name="T2" fmla="*/ 629 w 1021"/>
                <a:gd name="T3" fmla="*/ 27 h 1113"/>
                <a:gd name="T4" fmla="*/ 696 w 1021"/>
                <a:gd name="T5" fmla="*/ 70 h 1113"/>
                <a:gd name="T6" fmla="*/ 747 w 1021"/>
                <a:gd name="T7" fmla="*/ 131 h 1113"/>
                <a:gd name="T8" fmla="*/ 781 w 1021"/>
                <a:gd name="T9" fmla="*/ 205 h 1113"/>
                <a:gd name="T10" fmla="*/ 793 w 1021"/>
                <a:gd name="T11" fmla="*/ 288 h 1113"/>
                <a:gd name="T12" fmla="*/ 781 w 1021"/>
                <a:gd name="T13" fmla="*/ 373 h 1113"/>
                <a:gd name="T14" fmla="*/ 750 w 1021"/>
                <a:gd name="T15" fmla="*/ 456 h 1113"/>
                <a:gd name="T16" fmla="*/ 701 w 1021"/>
                <a:gd name="T17" fmla="*/ 530 h 1113"/>
                <a:gd name="T18" fmla="*/ 637 w 1021"/>
                <a:gd name="T19" fmla="*/ 588 h 1113"/>
                <a:gd name="T20" fmla="*/ 742 w 1021"/>
                <a:gd name="T21" fmla="*/ 628 h 1113"/>
                <a:gd name="T22" fmla="*/ 835 w 1021"/>
                <a:gd name="T23" fmla="*/ 685 h 1113"/>
                <a:gd name="T24" fmla="*/ 912 w 1021"/>
                <a:gd name="T25" fmla="*/ 754 h 1113"/>
                <a:gd name="T26" fmla="*/ 971 w 1021"/>
                <a:gd name="T27" fmla="*/ 831 h 1113"/>
                <a:gd name="T28" fmla="*/ 1008 w 1021"/>
                <a:gd name="T29" fmla="*/ 910 h 1113"/>
                <a:gd name="T30" fmla="*/ 1021 w 1021"/>
                <a:gd name="T31" fmla="*/ 985 h 1113"/>
                <a:gd name="T32" fmla="*/ 1008 w 1021"/>
                <a:gd name="T33" fmla="*/ 1018 h 1113"/>
                <a:gd name="T34" fmla="*/ 969 w 1021"/>
                <a:gd name="T35" fmla="*/ 1046 h 1113"/>
                <a:gd name="T36" fmla="*/ 908 w 1021"/>
                <a:gd name="T37" fmla="*/ 1069 h 1113"/>
                <a:gd name="T38" fmla="*/ 831 w 1021"/>
                <a:gd name="T39" fmla="*/ 1087 h 1113"/>
                <a:gd name="T40" fmla="*/ 741 w 1021"/>
                <a:gd name="T41" fmla="*/ 1101 h 1113"/>
                <a:gd name="T42" fmla="*/ 641 w 1021"/>
                <a:gd name="T43" fmla="*/ 1110 h 1113"/>
                <a:gd name="T44" fmla="*/ 536 w 1021"/>
                <a:gd name="T45" fmla="*/ 1113 h 1113"/>
                <a:gd name="T46" fmla="*/ 431 w 1021"/>
                <a:gd name="T47" fmla="*/ 1112 h 1113"/>
                <a:gd name="T48" fmla="*/ 330 w 1021"/>
                <a:gd name="T49" fmla="*/ 1107 h 1113"/>
                <a:gd name="T50" fmla="*/ 234 w 1021"/>
                <a:gd name="T51" fmla="*/ 1095 h 1113"/>
                <a:gd name="T52" fmla="*/ 150 w 1021"/>
                <a:gd name="T53" fmla="*/ 1079 h 1113"/>
                <a:gd name="T54" fmla="*/ 81 w 1021"/>
                <a:gd name="T55" fmla="*/ 1059 h 1113"/>
                <a:gd name="T56" fmla="*/ 30 w 1021"/>
                <a:gd name="T57" fmla="*/ 1033 h 1113"/>
                <a:gd name="T58" fmla="*/ 4 w 1021"/>
                <a:gd name="T59" fmla="*/ 1002 h 1113"/>
                <a:gd name="T60" fmla="*/ 4 w 1021"/>
                <a:gd name="T61" fmla="*/ 948 h 1113"/>
                <a:gd name="T62" fmla="*/ 29 w 1021"/>
                <a:gd name="T63" fmla="*/ 870 h 1113"/>
                <a:gd name="T64" fmla="*/ 77 w 1021"/>
                <a:gd name="T65" fmla="*/ 792 h 1113"/>
                <a:gd name="T66" fmla="*/ 145 w 1021"/>
                <a:gd name="T67" fmla="*/ 718 h 1113"/>
                <a:gd name="T68" fmla="*/ 231 w 1021"/>
                <a:gd name="T69" fmla="*/ 654 h 1113"/>
                <a:gd name="T70" fmla="*/ 331 w 1021"/>
                <a:gd name="T71" fmla="*/ 605 h 1113"/>
                <a:gd name="T72" fmla="*/ 352 w 1021"/>
                <a:gd name="T73" fmla="*/ 562 h 1113"/>
                <a:gd name="T74" fmla="*/ 295 w 1021"/>
                <a:gd name="T75" fmla="*/ 495 h 1113"/>
                <a:gd name="T76" fmla="*/ 254 w 1021"/>
                <a:gd name="T77" fmla="*/ 415 h 1113"/>
                <a:gd name="T78" fmla="*/ 231 w 1021"/>
                <a:gd name="T79" fmla="*/ 330 h 1113"/>
                <a:gd name="T80" fmla="*/ 231 w 1021"/>
                <a:gd name="T81" fmla="*/ 246 h 1113"/>
                <a:gd name="T82" fmla="*/ 255 w 1021"/>
                <a:gd name="T83" fmla="*/ 167 h 1113"/>
                <a:gd name="T84" fmla="*/ 298 w 1021"/>
                <a:gd name="T85" fmla="*/ 99 h 1113"/>
                <a:gd name="T86" fmla="*/ 358 w 1021"/>
                <a:gd name="T87" fmla="*/ 47 h 1113"/>
                <a:gd name="T88" fmla="*/ 429 w 1021"/>
                <a:gd name="T89" fmla="*/ 12 h 1113"/>
                <a:gd name="T90" fmla="*/ 511 w 1021"/>
                <a:gd name="T91"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1" h="1113">
                  <a:moveTo>
                    <a:pt x="511" y="0"/>
                  </a:moveTo>
                  <a:lnTo>
                    <a:pt x="552" y="3"/>
                  </a:lnTo>
                  <a:lnTo>
                    <a:pt x="592" y="12"/>
                  </a:lnTo>
                  <a:lnTo>
                    <a:pt x="629" y="27"/>
                  </a:lnTo>
                  <a:lnTo>
                    <a:pt x="664" y="47"/>
                  </a:lnTo>
                  <a:lnTo>
                    <a:pt x="696" y="70"/>
                  </a:lnTo>
                  <a:lnTo>
                    <a:pt x="724" y="99"/>
                  </a:lnTo>
                  <a:lnTo>
                    <a:pt x="747" y="131"/>
                  </a:lnTo>
                  <a:lnTo>
                    <a:pt x="766" y="167"/>
                  </a:lnTo>
                  <a:lnTo>
                    <a:pt x="781" y="205"/>
                  </a:lnTo>
                  <a:lnTo>
                    <a:pt x="790" y="246"/>
                  </a:lnTo>
                  <a:lnTo>
                    <a:pt x="793" y="288"/>
                  </a:lnTo>
                  <a:lnTo>
                    <a:pt x="790" y="330"/>
                  </a:lnTo>
                  <a:lnTo>
                    <a:pt x="781" y="373"/>
                  </a:lnTo>
                  <a:lnTo>
                    <a:pt x="768" y="415"/>
                  </a:lnTo>
                  <a:lnTo>
                    <a:pt x="750" y="456"/>
                  </a:lnTo>
                  <a:lnTo>
                    <a:pt x="726" y="495"/>
                  </a:lnTo>
                  <a:lnTo>
                    <a:pt x="701" y="530"/>
                  </a:lnTo>
                  <a:lnTo>
                    <a:pt x="670" y="562"/>
                  </a:lnTo>
                  <a:lnTo>
                    <a:pt x="637" y="588"/>
                  </a:lnTo>
                  <a:lnTo>
                    <a:pt x="691" y="605"/>
                  </a:lnTo>
                  <a:lnTo>
                    <a:pt x="742" y="628"/>
                  </a:lnTo>
                  <a:lnTo>
                    <a:pt x="790" y="654"/>
                  </a:lnTo>
                  <a:lnTo>
                    <a:pt x="835" y="685"/>
                  </a:lnTo>
                  <a:lnTo>
                    <a:pt x="876" y="718"/>
                  </a:lnTo>
                  <a:lnTo>
                    <a:pt x="912" y="754"/>
                  </a:lnTo>
                  <a:lnTo>
                    <a:pt x="944" y="792"/>
                  </a:lnTo>
                  <a:lnTo>
                    <a:pt x="971" y="831"/>
                  </a:lnTo>
                  <a:lnTo>
                    <a:pt x="992" y="870"/>
                  </a:lnTo>
                  <a:lnTo>
                    <a:pt x="1008" y="910"/>
                  </a:lnTo>
                  <a:lnTo>
                    <a:pt x="1018" y="948"/>
                  </a:lnTo>
                  <a:lnTo>
                    <a:pt x="1021" y="985"/>
                  </a:lnTo>
                  <a:lnTo>
                    <a:pt x="1018" y="1002"/>
                  </a:lnTo>
                  <a:lnTo>
                    <a:pt x="1008" y="1018"/>
                  </a:lnTo>
                  <a:lnTo>
                    <a:pt x="991" y="1033"/>
                  </a:lnTo>
                  <a:lnTo>
                    <a:pt x="969" y="1046"/>
                  </a:lnTo>
                  <a:lnTo>
                    <a:pt x="941" y="1059"/>
                  </a:lnTo>
                  <a:lnTo>
                    <a:pt x="908" y="1069"/>
                  </a:lnTo>
                  <a:lnTo>
                    <a:pt x="871" y="1079"/>
                  </a:lnTo>
                  <a:lnTo>
                    <a:pt x="831" y="1087"/>
                  </a:lnTo>
                  <a:lnTo>
                    <a:pt x="787" y="1095"/>
                  </a:lnTo>
                  <a:lnTo>
                    <a:pt x="741" y="1101"/>
                  </a:lnTo>
                  <a:lnTo>
                    <a:pt x="692" y="1107"/>
                  </a:lnTo>
                  <a:lnTo>
                    <a:pt x="641" y="1110"/>
                  </a:lnTo>
                  <a:lnTo>
                    <a:pt x="590" y="1112"/>
                  </a:lnTo>
                  <a:lnTo>
                    <a:pt x="536" y="1113"/>
                  </a:lnTo>
                  <a:lnTo>
                    <a:pt x="484" y="1113"/>
                  </a:lnTo>
                  <a:lnTo>
                    <a:pt x="431" y="1112"/>
                  </a:lnTo>
                  <a:lnTo>
                    <a:pt x="380" y="1110"/>
                  </a:lnTo>
                  <a:lnTo>
                    <a:pt x="330" y="1107"/>
                  </a:lnTo>
                  <a:lnTo>
                    <a:pt x="281" y="1101"/>
                  </a:lnTo>
                  <a:lnTo>
                    <a:pt x="234" y="1095"/>
                  </a:lnTo>
                  <a:lnTo>
                    <a:pt x="190" y="1087"/>
                  </a:lnTo>
                  <a:lnTo>
                    <a:pt x="150" y="1079"/>
                  </a:lnTo>
                  <a:lnTo>
                    <a:pt x="113" y="1069"/>
                  </a:lnTo>
                  <a:lnTo>
                    <a:pt x="81" y="1059"/>
                  </a:lnTo>
                  <a:lnTo>
                    <a:pt x="53" y="1046"/>
                  </a:lnTo>
                  <a:lnTo>
                    <a:pt x="30" y="1033"/>
                  </a:lnTo>
                  <a:lnTo>
                    <a:pt x="14" y="1018"/>
                  </a:lnTo>
                  <a:lnTo>
                    <a:pt x="4" y="1002"/>
                  </a:lnTo>
                  <a:lnTo>
                    <a:pt x="0" y="985"/>
                  </a:lnTo>
                  <a:lnTo>
                    <a:pt x="4" y="948"/>
                  </a:lnTo>
                  <a:lnTo>
                    <a:pt x="12" y="910"/>
                  </a:lnTo>
                  <a:lnTo>
                    <a:pt x="29" y="870"/>
                  </a:lnTo>
                  <a:lnTo>
                    <a:pt x="50" y="831"/>
                  </a:lnTo>
                  <a:lnTo>
                    <a:pt x="77" y="792"/>
                  </a:lnTo>
                  <a:lnTo>
                    <a:pt x="110" y="754"/>
                  </a:lnTo>
                  <a:lnTo>
                    <a:pt x="145" y="718"/>
                  </a:lnTo>
                  <a:lnTo>
                    <a:pt x="187" y="685"/>
                  </a:lnTo>
                  <a:lnTo>
                    <a:pt x="231" y="654"/>
                  </a:lnTo>
                  <a:lnTo>
                    <a:pt x="279" y="628"/>
                  </a:lnTo>
                  <a:lnTo>
                    <a:pt x="331" y="605"/>
                  </a:lnTo>
                  <a:lnTo>
                    <a:pt x="384" y="588"/>
                  </a:lnTo>
                  <a:lnTo>
                    <a:pt x="352" y="562"/>
                  </a:lnTo>
                  <a:lnTo>
                    <a:pt x="322" y="530"/>
                  </a:lnTo>
                  <a:lnTo>
                    <a:pt x="295" y="495"/>
                  </a:lnTo>
                  <a:lnTo>
                    <a:pt x="272" y="456"/>
                  </a:lnTo>
                  <a:lnTo>
                    <a:pt x="254" y="415"/>
                  </a:lnTo>
                  <a:lnTo>
                    <a:pt x="240" y="373"/>
                  </a:lnTo>
                  <a:lnTo>
                    <a:pt x="231" y="330"/>
                  </a:lnTo>
                  <a:lnTo>
                    <a:pt x="229" y="288"/>
                  </a:lnTo>
                  <a:lnTo>
                    <a:pt x="231" y="246"/>
                  </a:lnTo>
                  <a:lnTo>
                    <a:pt x="240" y="205"/>
                  </a:lnTo>
                  <a:lnTo>
                    <a:pt x="255" y="167"/>
                  </a:lnTo>
                  <a:lnTo>
                    <a:pt x="274" y="131"/>
                  </a:lnTo>
                  <a:lnTo>
                    <a:pt x="298" y="99"/>
                  </a:lnTo>
                  <a:lnTo>
                    <a:pt x="325" y="70"/>
                  </a:lnTo>
                  <a:lnTo>
                    <a:pt x="358" y="47"/>
                  </a:lnTo>
                  <a:lnTo>
                    <a:pt x="392" y="27"/>
                  </a:lnTo>
                  <a:lnTo>
                    <a:pt x="429" y="12"/>
                  </a:lnTo>
                  <a:lnTo>
                    <a:pt x="469" y="3"/>
                  </a:lnTo>
                  <a:lnTo>
                    <a:pt x="5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p:nvSpPr>
          <p:spPr bwMode="auto">
            <a:xfrm>
              <a:off x="3505" y="1268"/>
              <a:ext cx="153" cy="170"/>
            </a:xfrm>
            <a:custGeom>
              <a:avLst/>
              <a:gdLst>
                <a:gd name="T0" fmla="*/ 229 w 458"/>
                <a:gd name="T1" fmla="*/ 0 h 510"/>
                <a:gd name="T2" fmla="*/ 266 w 458"/>
                <a:gd name="T3" fmla="*/ 3 h 510"/>
                <a:gd name="T4" fmla="*/ 300 w 458"/>
                <a:gd name="T5" fmla="*/ 12 h 510"/>
                <a:gd name="T6" fmla="*/ 334 w 458"/>
                <a:gd name="T7" fmla="*/ 25 h 510"/>
                <a:gd name="T8" fmla="*/ 364 w 458"/>
                <a:gd name="T9" fmla="*/ 45 h 510"/>
                <a:gd name="T10" fmla="*/ 390 w 458"/>
                <a:gd name="T11" fmla="*/ 67 h 510"/>
                <a:gd name="T12" fmla="*/ 413 w 458"/>
                <a:gd name="T13" fmla="*/ 95 h 510"/>
                <a:gd name="T14" fmla="*/ 432 w 458"/>
                <a:gd name="T15" fmla="*/ 125 h 510"/>
                <a:gd name="T16" fmla="*/ 445 w 458"/>
                <a:gd name="T17" fmla="*/ 158 h 510"/>
                <a:gd name="T18" fmla="*/ 454 w 458"/>
                <a:gd name="T19" fmla="*/ 195 h 510"/>
                <a:gd name="T20" fmla="*/ 458 w 458"/>
                <a:gd name="T21" fmla="*/ 232 h 510"/>
                <a:gd name="T22" fmla="*/ 454 w 458"/>
                <a:gd name="T23" fmla="*/ 268 h 510"/>
                <a:gd name="T24" fmla="*/ 448 w 458"/>
                <a:gd name="T25" fmla="*/ 304 h 510"/>
                <a:gd name="T26" fmla="*/ 435 w 458"/>
                <a:gd name="T27" fmla="*/ 339 h 510"/>
                <a:gd name="T28" fmla="*/ 420 w 458"/>
                <a:gd name="T29" fmla="*/ 372 h 510"/>
                <a:gd name="T30" fmla="*/ 401 w 458"/>
                <a:gd name="T31" fmla="*/ 404 h 510"/>
                <a:gd name="T32" fmla="*/ 378 w 458"/>
                <a:gd name="T33" fmla="*/ 434 h 510"/>
                <a:gd name="T34" fmla="*/ 353 w 458"/>
                <a:gd name="T35" fmla="*/ 460 h 510"/>
                <a:gd name="T36" fmla="*/ 325 w 458"/>
                <a:gd name="T37" fmla="*/ 480 h 510"/>
                <a:gd name="T38" fmla="*/ 295 w 458"/>
                <a:gd name="T39" fmla="*/ 496 h 510"/>
                <a:gd name="T40" fmla="*/ 262 w 458"/>
                <a:gd name="T41" fmla="*/ 506 h 510"/>
                <a:gd name="T42" fmla="*/ 229 w 458"/>
                <a:gd name="T43" fmla="*/ 510 h 510"/>
                <a:gd name="T44" fmla="*/ 195 w 458"/>
                <a:gd name="T45" fmla="*/ 506 h 510"/>
                <a:gd name="T46" fmla="*/ 163 w 458"/>
                <a:gd name="T47" fmla="*/ 496 h 510"/>
                <a:gd name="T48" fmla="*/ 133 w 458"/>
                <a:gd name="T49" fmla="*/ 480 h 510"/>
                <a:gd name="T50" fmla="*/ 104 w 458"/>
                <a:gd name="T51" fmla="*/ 460 h 510"/>
                <a:gd name="T52" fmla="*/ 79 w 458"/>
                <a:gd name="T53" fmla="*/ 434 h 510"/>
                <a:gd name="T54" fmla="*/ 56 w 458"/>
                <a:gd name="T55" fmla="*/ 404 h 510"/>
                <a:gd name="T56" fmla="*/ 37 w 458"/>
                <a:gd name="T57" fmla="*/ 372 h 510"/>
                <a:gd name="T58" fmla="*/ 21 w 458"/>
                <a:gd name="T59" fmla="*/ 339 h 510"/>
                <a:gd name="T60" fmla="*/ 10 w 458"/>
                <a:gd name="T61" fmla="*/ 304 h 510"/>
                <a:gd name="T62" fmla="*/ 2 w 458"/>
                <a:gd name="T63" fmla="*/ 268 h 510"/>
                <a:gd name="T64" fmla="*/ 0 w 458"/>
                <a:gd name="T65" fmla="*/ 232 h 510"/>
                <a:gd name="T66" fmla="*/ 3 w 458"/>
                <a:gd name="T67" fmla="*/ 195 h 510"/>
                <a:gd name="T68" fmla="*/ 12 w 458"/>
                <a:gd name="T69" fmla="*/ 158 h 510"/>
                <a:gd name="T70" fmla="*/ 25 w 458"/>
                <a:gd name="T71" fmla="*/ 125 h 510"/>
                <a:gd name="T72" fmla="*/ 44 w 458"/>
                <a:gd name="T73" fmla="*/ 95 h 510"/>
                <a:gd name="T74" fmla="*/ 67 w 458"/>
                <a:gd name="T75" fmla="*/ 67 h 510"/>
                <a:gd name="T76" fmla="*/ 94 w 458"/>
                <a:gd name="T77" fmla="*/ 45 h 510"/>
                <a:gd name="T78" fmla="*/ 124 w 458"/>
                <a:gd name="T79" fmla="*/ 25 h 510"/>
                <a:gd name="T80" fmla="*/ 156 w 458"/>
                <a:gd name="T81" fmla="*/ 12 h 510"/>
                <a:gd name="T82" fmla="*/ 192 w 458"/>
                <a:gd name="T83" fmla="*/ 3 h 510"/>
                <a:gd name="T84" fmla="*/ 229 w 458"/>
                <a:gd name="T8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 h="510">
                  <a:moveTo>
                    <a:pt x="229" y="0"/>
                  </a:moveTo>
                  <a:lnTo>
                    <a:pt x="266" y="3"/>
                  </a:lnTo>
                  <a:lnTo>
                    <a:pt x="300" y="12"/>
                  </a:lnTo>
                  <a:lnTo>
                    <a:pt x="334" y="25"/>
                  </a:lnTo>
                  <a:lnTo>
                    <a:pt x="364" y="45"/>
                  </a:lnTo>
                  <a:lnTo>
                    <a:pt x="390" y="67"/>
                  </a:lnTo>
                  <a:lnTo>
                    <a:pt x="413" y="95"/>
                  </a:lnTo>
                  <a:lnTo>
                    <a:pt x="432" y="125"/>
                  </a:lnTo>
                  <a:lnTo>
                    <a:pt x="445" y="158"/>
                  </a:lnTo>
                  <a:lnTo>
                    <a:pt x="454" y="195"/>
                  </a:lnTo>
                  <a:lnTo>
                    <a:pt x="458" y="232"/>
                  </a:lnTo>
                  <a:lnTo>
                    <a:pt x="454" y="268"/>
                  </a:lnTo>
                  <a:lnTo>
                    <a:pt x="448" y="304"/>
                  </a:lnTo>
                  <a:lnTo>
                    <a:pt x="435" y="339"/>
                  </a:lnTo>
                  <a:lnTo>
                    <a:pt x="420" y="372"/>
                  </a:lnTo>
                  <a:lnTo>
                    <a:pt x="401" y="404"/>
                  </a:lnTo>
                  <a:lnTo>
                    <a:pt x="378" y="434"/>
                  </a:lnTo>
                  <a:lnTo>
                    <a:pt x="353" y="460"/>
                  </a:lnTo>
                  <a:lnTo>
                    <a:pt x="325" y="480"/>
                  </a:lnTo>
                  <a:lnTo>
                    <a:pt x="295" y="496"/>
                  </a:lnTo>
                  <a:lnTo>
                    <a:pt x="262" y="506"/>
                  </a:lnTo>
                  <a:lnTo>
                    <a:pt x="229" y="510"/>
                  </a:lnTo>
                  <a:lnTo>
                    <a:pt x="195" y="506"/>
                  </a:lnTo>
                  <a:lnTo>
                    <a:pt x="163" y="496"/>
                  </a:lnTo>
                  <a:lnTo>
                    <a:pt x="133" y="480"/>
                  </a:lnTo>
                  <a:lnTo>
                    <a:pt x="104" y="460"/>
                  </a:lnTo>
                  <a:lnTo>
                    <a:pt x="79" y="434"/>
                  </a:lnTo>
                  <a:lnTo>
                    <a:pt x="56" y="404"/>
                  </a:lnTo>
                  <a:lnTo>
                    <a:pt x="37" y="372"/>
                  </a:lnTo>
                  <a:lnTo>
                    <a:pt x="21" y="339"/>
                  </a:lnTo>
                  <a:lnTo>
                    <a:pt x="10" y="304"/>
                  </a:lnTo>
                  <a:lnTo>
                    <a:pt x="2" y="268"/>
                  </a:lnTo>
                  <a:lnTo>
                    <a:pt x="0" y="232"/>
                  </a:lnTo>
                  <a:lnTo>
                    <a:pt x="3" y="195"/>
                  </a:lnTo>
                  <a:lnTo>
                    <a:pt x="12" y="158"/>
                  </a:lnTo>
                  <a:lnTo>
                    <a:pt x="25" y="125"/>
                  </a:lnTo>
                  <a:lnTo>
                    <a:pt x="44" y="95"/>
                  </a:lnTo>
                  <a:lnTo>
                    <a:pt x="67" y="67"/>
                  </a:lnTo>
                  <a:lnTo>
                    <a:pt x="94" y="45"/>
                  </a:lnTo>
                  <a:lnTo>
                    <a:pt x="124" y="25"/>
                  </a:lnTo>
                  <a:lnTo>
                    <a:pt x="156" y="12"/>
                  </a:lnTo>
                  <a:lnTo>
                    <a:pt x="192" y="3"/>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p:nvSpPr>
          <p:spPr bwMode="auto">
            <a:xfrm>
              <a:off x="3353" y="1222"/>
              <a:ext cx="1027" cy="1204"/>
            </a:xfrm>
            <a:custGeom>
              <a:avLst/>
              <a:gdLst>
                <a:gd name="T0" fmla="*/ 1468 w 3082"/>
                <a:gd name="T1" fmla="*/ 350 h 3612"/>
                <a:gd name="T2" fmla="*/ 1570 w 3082"/>
                <a:gd name="T3" fmla="*/ 969 h 3612"/>
                <a:gd name="T4" fmla="*/ 1480 w 3082"/>
                <a:gd name="T5" fmla="*/ 1074 h 3612"/>
                <a:gd name="T6" fmla="*/ 1492 w 3082"/>
                <a:gd name="T7" fmla="*/ 1392 h 3612"/>
                <a:gd name="T8" fmla="*/ 2977 w 3082"/>
                <a:gd name="T9" fmla="*/ 1392 h 3612"/>
                <a:gd name="T10" fmla="*/ 2977 w 3082"/>
                <a:gd name="T11" fmla="*/ 292 h 3612"/>
                <a:gd name="T12" fmla="*/ 2271 w 3082"/>
                <a:gd name="T13" fmla="*/ 12 h 3612"/>
                <a:gd name="T14" fmla="*/ 2983 w 3082"/>
                <a:gd name="T15" fmla="*/ 198 h 3612"/>
                <a:gd name="T16" fmla="*/ 3082 w 3082"/>
                <a:gd name="T17" fmla="*/ 1334 h 3612"/>
                <a:gd name="T18" fmla="*/ 2952 w 3082"/>
                <a:gd name="T19" fmla="*/ 1495 h 3612"/>
                <a:gd name="T20" fmla="*/ 2860 w 3082"/>
                <a:gd name="T21" fmla="*/ 2544 h 3612"/>
                <a:gd name="T22" fmla="*/ 2784 w 3082"/>
                <a:gd name="T23" fmla="*/ 2538 h 3612"/>
                <a:gd name="T24" fmla="*/ 2284 w 3082"/>
                <a:gd name="T25" fmla="*/ 2251 h 3612"/>
                <a:gd name="T26" fmla="*/ 2177 w 3082"/>
                <a:gd name="T27" fmla="*/ 2234 h 3612"/>
                <a:gd name="T28" fmla="*/ 1680 w 3082"/>
                <a:gd name="T29" fmla="*/ 2543 h 3612"/>
                <a:gd name="T30" fmla="*/ 1814 w 3082"/>
                <a:gd name="T31" fmla="*/ 2787 h 3612"/>
                <a:gd name="T32" fmla="*/ 1691 w 3082"/>
                <a:gd name="T33" fmla="*/ 3061 h 3612"/>
                <a:gd name="T34" fmla="*/ 1934 w 3082"/>
                <a:gd name="T35" fmla="*/ 3253 h 3612"/>
                <a:gd name="T36" fmla="*/ 2040 w 3082"/>
                <a:gd name="T37" fmla="*/ 3501 h 3612"/>
                <a:gd name="T38" fmla="*/ 1852 w 3082"/>
                <a:gd name="T39" fmla="*/ 3586 h 3612"/>
                <a:gd name="T40" fmla="*/ 1506 w 3082"/>
                <a:gd name="T41" fmla="*/ 3612 h 3612"/>
                <a:gd name="T42" fmla="*/ 1171 w 3082"/>
                <a:gd name="T43" fmla="*/ 3578 h 3612"/>
                <a:gd name="T44" fmla="*/ 1021 w 3082"/>
                <a:gd name="T45" fmla="*/ 3484 h 3612"/>
                <a:gd name="T46" fmla="*/ 1167 w 3082"/>
                <a:gd name="T47" fmla="*/ 3217 h 3612"/>
                <a:gd name="T48" fmla="*/ 1343 w 3082"/>
                <a:gd name="T49" fmla="*/ 3029 h 3612"/>
                <a:gd name="T50" fmla="*/ 1253 w 3082"/>
                <a:gd name="T51" fmla="*/ 2745 h 3612"/>
                <a:gd name="T52" fmla="*/ 1413 w 3082"/>
                <a:gd name="T53" fmla="*/ 2526 h 3612"/>
                <a:gd name="T54" fmla="*/ 1585 w 3082"/>
                <a:gd name="T55" fmla="*/ 2477 h 3612"/>
                <a:gd name="T56" fmla="*/ 1416 w 3082"/>
                <a:gd name="T57" fmla="*/ 1427 h 3612"/>
                <a:gd name="T58" fmla="*/ 1017 w 3082"/>
                <a:gd name="T59" fmla="*/ 922 h 3612"/>
                <a:gd name="T60" fmla="*/ 938 w 3082"/>
                <a:gd name="T61" fmla="*/ 897 h 3612"/>
                <a:gd name="T62" fmla="*/ 957 w 3082"/>
                <a:gd name="T63" fmla="*/ 2540 h 3612"/>
                <a:gd name="T64" fmla="*/ 837 w 3082"/>
                <a:gd name="T65" fmla="*/ 2533 h 3612"/>
                <a:gd name="T66" fmla="*/ 685 w 3082"/>
                <a:gd name="T67" fmla="*/ 1639 h 3612"/>
                <a:gd name="T68" fmla="*/ 597 w 3082"/>
                <a:gd name="T69" fmla="*/ 2514 h 3612"/>
                <a:gd name="T70" fmla="*/ 781 w 3082"/>
                <a:gd name="T71" fmla="*/ 2705 h 3612"/>
                <a:gd name="T72" fmla="*/ 726 w 3082"/>
                <a:gd name="T73" fmla="*/ 2994 h 3612"/>
                <a:gd name="T74" fmla="*/ 834 w 3082"/>
                <a:gd name="T75" fmla="*/ 3184 h 3612"/>
                <a:gd name="T76" fmla="*/ 1018 w 3082"/>
                <a:gd name="T77" fmla="*/ 3447 h 3612"/>
                <a:gd name="T78" fmla="*/ 908 w 3082"/>
                <a:gd name="T79" fmla="*/ 3568 h 3612"/>
                <a:gd name="T80" fmla="*/ 589 w 3082"/>
                <a:gd name="T81" fmla="*/ 3611 h 3612"/>
                <a:gd name="T82" fmla="*/ 233 w 3082"/>
                <a:gd name="T83" fmla="*/ 3594 h 3612"/>
                <a:gd name="T84" fmla="*/ 13 w 3082"/>
                <a:gd name="T85" fmla="*/ 3517 h 3612"/>
                <a:gd name="T86" fmla="*/ 77 w 3082"/>
                <a:gd name="T87" fmla="*/ 3291 h 3612"/>
                <a:gd name="T88" fmla="*/ 384 w 3082"/>
                <a:gd name="T89" fmla="*/ 3087 h 3612"/>
                <a:gd name="T90" fmla="*/ 231 w 3082"/>
                <a:gd name="T91" fmla="*/ 2829 h 3612"/>
                <a:gd name="T92" fmla="*/ 327 w 3082"/>
                <a:gd name="T93" fmla="*/ 2568 h 3612"/>
                <a:gd name="T94" fmla="*/ 431 w 3082"/>
                <a:gd name="T95" fmla="*/ 1524 h 3612"/>
                <a:gd name="T96" fmla="*/ 235 w 3082"/>
                <a:gd name="T97" fmla="*/ 1570 h 3612"/>
                <a:gd name="T98" fmla="*/ 107 w 3082"/>
                <a:gd name="T99" fmla="*/ 1555 h 3612"/>
                <a:gd name="T100" fmla="*/ 237 w 3082"/>
                <a:gd name="T101" fmla="*/ 809 h 3612"/>
                <a:gd name="T102" fmla="*/ 268 w 3082"/>
                <a:gd name="T103" fmla="*/ 763 h 3612"/>
                <a:gd name="T104" fmla="*/ 297 w 3082"/>
                <a:gd name="T105" fmla="*/ 746 h 3612"/>
                <a:gd name="T106" fmla="*/ 461 w 3082"/>
                <a:gd name="T107" fmla="*/ 699 h 3612"/>
                <a:gd name="T108" fmla="*/ 672 w 3082"/>
                <a:gd name="T109" fmla="*/ 713 h 3612"/>
                <a:gd name="T110" fmla="*/ 759 w 3082"/>
                <a:gd name="T111" fmla="*/ 673 h 3612"/>
                <a:gd name="T112" fmla="*/ 1010 w 3082"/>
                <a:gd name="T113" fmla="*/ 726 h 3612"/>
                <a:gd name="T114" fmla="*/ 1391 w 3082"/>
                <a:gd name="T115" fmla="*/ 317 h 3612"/>
                <a:gd name="T116" fmla="*/ 1549 w 3082"/>
                <a:gd name="T117" fmla="*/ 186 h 3612"/>
                <a:gd name="T118" fmla="*/ 2235 w 3082"/>
                <a:gd name="T119"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2" h="3612">
                  <a:moveTo>
                    <a:pt x="1549" y="268"/>
                  </a:moveTo>
                  <a:lnTo>
                    <a:pt x="1528" y="270"/>
                  </a:lnTo>
                  <a:lnTo>
                    <a:pt x="1508" y="278"/>
                  </a:lnTo>
                  <a:lnTo>
                    <a:pt x="1492" y="292"/>
                  </a:lnTo>
                  <a:lnTo>
                    <a:pt x="1479" y="307"/>
                  </a:lnTo>
                  <a:lnTo>
                    <a:pt x="1471" y="328"/>
                  </a:lnTo>
                  <a:lnTo>
                    <a:pt x="1468" y="350"/>
                  </a:lnTo>
                  <a:lnTo>
                    <a:pt x="1468" y="881"/>
                  </a:lnTo>
                  <a:lnTo>
                    <a:pt x="1508" y="894"/>
                  </a:lnTo>
                  <a:lnTo>
                    <a:pt x="1527" y="903"/>
                  </a:lnTo>
                  <a:lnTo>
                    <a:pt x="1544" y="916"/>
                  </a:lnTo>
                  <a:lnTo>
                    <a:pt x="1556" y="932"/>
                  </a:lnTo>
                  <a:lnTo>
                    <a:pt x="1565" y="950"/>
                  </a:lnTo>
                  <a:lnTo>
                    <a:pt x="1570" y="969"/>
                  </a:lnTo>
                  <a:lnTo>
                    <a:pt x="1571" y="990"/>
                  </a:lnTo>
                  <a:lnTo>
                    <a:pt x="1566" y="1011"/>
                  </a:lnTo>
                  <a:lnTo>
                    <a:pt x="1556" y="1033"/>
                  </a:lnTo>
                  <a:lnTo>
                    <a:pt x="1542" y="1050"/>
                  </a:lnTo>
                  <a:lnTo>
                    <a:pt x="1523" y="1063"/>
                  </a:lnTo>
                  <a:lnTo>
                    <a:pt x="1502" y="1072"/>
                  </a:lnTo>
                  <a:lnTo>
                    <a:pt x="1480" y="1074"/>
                  </a:lnTo>
                  <a:lnTo>
                    <a:pt x="1477" y="1074"/>
                  </a:lnTo>
                  <a:lnTo>
                    <a:pt x="1472" y="1073"/>
                  </a:lnTo>
                  <a:lnTo>
                    <a:pt x="1469" y="1072"/>
                  </a:lnTo>
                  <a:lnTo>
                    <a:pt x="1469" y="1334"/>
                  </a:lnTo>
                  <a:lnTo>
                    <a:pt x="1471" y="1356"/>
                  </a:lnTo>
                  <a:lnTo>
                    <a:pt x="1480" y="1376"/>
                  </a:lnTo>
                  <a:lnTo>
                    <a:pt x="1492" y="1392"/>
                  </a:lnTo>
                  <a:lnTo>
                    <a:pt x="1508" y="1405"/>
                  </a:lnTo>
                  <a:lnTo>
                    <a:pt x="1528" y="1414"/>
                  </a:lnTo>
                  <a:lnTo>
                    <a:pt x="1549" y="1416"/>
                  </a:lnTo>
                  <a:lnTo>
                    <a:pt x="2920" y="1416"/>
                  </a:lnTo>
                  <a:lnTo>
                    <a:pt x="2941" y="1414"/>
                  </a:lnTo>
                  <a:lnTo>
                    <a:pt x="2961" y="1405"/>
                  </a:lnTo>
                  <a:lnTo>
                    <a:pt x="2977" y="1392"/>
                  </a:lnTo>
                  <a:lnTo>
                    <a:pt x="2990" y="1376"/>
                  </a:lnTo>
                  <a:lnTo>
                    <a:pt x="2998" y="1356"/>
                  </a:lnTo>
                  <a:lnTo>
                    <a:pt x="3002" y="1334"/>
                  </a:lnTo>
                  <a:lnTo>
                    <a:pt x="3002" y="350"/>
                  </a:lnTo>
                  <a:lnTo>
                    <a:pt x="2998" y="328"/>
                  </a:lnTo>
                  <a:lnTo>
                    <a:pt x="2990" y="307"/>
                  </a:lnTo>
                  <a:lnTo>
                    <a:pt x="2977" y="292"/>
                  </a:lnTo>
                  <a:lnTo>
                    <a:pt x="2961" y="278"/>
                  </a:lnTo>
                  <a:lnTo>
                    <a:pt x="2941" y="270"/>
                  </a:lnTo>
                  <a:lnTo>
                    <a:pt x="2920" y="268"/>
                  </a:lnTo>
                  <a:lnTo>
                    <a:pt x="1549" y="268"/>
                  </a:lnTo>
                  <a:close/>
                  <a:moveTo>
                    <a:pt x="2235" y="0"/>
                  </a:moveTo>
                  <a:lnTo>
                    <a:pt x="2254" y="4"/>
                  </a:lnTo>
                  <a:lnTo>
                    <a:pt x="2271" y="12"/>
                  </a:lnTo>
                  <a:lnTo>
                    <a:pt x="2283" y="25"/>
                  </a:lnTo>
                  <a:lnTo>
                    <a:pt x="2292" y="42"/>
                  </a:lnTo>
                  <a:lnTo>
                    <a:pt x="2296" y="62"/>
                  </a:lnTo>
                  <a:lnTo>
                    <a:pt x="2296" y="186"/>
                  </a:lnTo>
                  <a:lnTo>
                    <a:pt x="2920" y="186"/>
                  </a:lnTo>
                  <a:lnTo>
                    <a:pt x="2952" y="189"/>
                  </a:lnTo>
                  <a:lnTo>
                    <a:pt x="2983" y="198"/>
                  </a:lnTo>
                  <a:lnTo>
                    <a:pt x="3011" y="213"/>
                  </a:lnTo>
                  <a:lnTo>
                    <a:pt x="3034" y="234"/>
                  </a:lnTo>
                  <a:lnTo>
                    <a:pt x="3054" y="257"/>
                  </a:lnTo>
                  <a:lnTo>
                    <a:pt x="3069" y="286"/>
                  </a:lnTo>
                  <a:lnTo>
                    <a:pt x="3079" y="317"/>
                  </a:lnTo>
                  <a:lnTo>
                    <a:pt x="3082" y="350"/>
                  </a:lnTo>
                  <a:lnTo>
                    <a:pt x="3082" y="1334"/>
                  </a:lnTo>
                  <a:lnTo>
                    <a:pt x="3079" y="1367"/>
                  </a:lnTo>
                  <a:lnTo>
                    <a:pt x="3069" y="1398"/>
                  </a:lnTo>
                  <a:lnTo>
                    <a:pt x="3054" y="1427"/>
                  </a:lnTo>
                  <a:lnTo>
                    <a:pt x="3034" y="1450"/>
                  </a:lnTo>
                  <a:lnTo>
                    <a:pt x="3011" y="1471"/>
                  </a:lnTo>
                  <a:lnTo>
                    <a:pt x="2983" y="1486"/>
                  </a:lnTo>
                  <a:lnTo>
                    <a:pt x="2952" y="1495"/>
                  </a:lnTo>
                  <a:lnTo>
                    <a:pt x="2921" y="1498"/>
                  </a:lnTo>
                  <a:lnTo>
                    <a:pt x="2627" y="1498"/>
                  </a:lnTo>
                  <a:lnTo>
                    <a:pt x="2884" y="2477"/>
                  </a:lnTo>
                  <a:lnTo>
                    <a:pt x="2887" y="2497"/>
                  </a:lnTo>
                  <a:lnTo>
                    <a:pt x="2882" y="2516"/>
                  </a:lnTo>
                  <a:lnTo>
                    <a:pt x="2873" y="2532"/>
                  </a:lnTo>
                  <a:lnTo>
                    <a:pt x="2860" y="2544"/>
                  </a:lnTo>
                  <a:lnTo>
                    <a:pt x="2842" y="2554"/>
                  </a:lnTo>
                  <a:lnTo>
                    <a:pt x="2836" y="2554"/>
                  </a:lnTo>
                  <a:lnTo>
                    <a:pt x="2832" y="2555"/>
                  </a:lnTo>
                  <a:lnTo>
                    <a:pt x="2826" y="2555"/>
                  </a:lnTo>
                  <a:lnTo>
                    <a:pt x="2811" y="2554"/>
                  </a:lnTo>
                  <a:lnTo>
                    <a:pt x="2796" y="2547"/>
                  </a:lnTo>
                  <a:lnTo>
                    <a:pt x="2784" y="2538"/>
                  </a:lnTo>
                  <a:lnTo>
                    <a:pt x="2774" y="2525"/>
                  </a:lnTo>
                  <a:lnTo>
                    <a:pt x="2768" y="2509"/>
                  </a:lnTo>
                  <a:lnTo>
                    <a:pt x="2501" y="1498"/>
                  </a:lnTo>
                  <a:lnTo>
                    <a:pt x="2296" y="1498"/>
                  </a:lnTo>
                  <a:lnTo>
                    <a:pt x="2296" y="2215"/>
                  </a:lnTo>
                  <a:lnTo>
                    <a:pt x="2292" y="2234"/>
                  </a:lnTo>
                  <a:lnTo>
                    <a:pt x="2284" y="2251"/>
                  </a:lnTo>
                  <a:lnTo>
                    <a:pt x="2271" y="2265"/>
                  </a:lnTo>
                  <a:lnTo>
                    <a:pt x="2254" y="2274"/>
                  </a:lnTo>
                  <a:lnTo>
                    <a:pt x="2235" y="2277"/>
                  </a:lnTo>
                  <a:lnTo>
                    <a:pt x="2216" y="2274"/>
                  </a:lnTo>
                  <a:lnTo>
                    <a:pt x="2200" y="2265"/>
                  </a:lnTo>
                  <a:lnTo>
                    <a:pt x="2186" y="2251"/>
                  </a:lnTo>
                  <a:lnTo>
                    <a:pt x="2177" y="2234"/>
                  </a:lnTo>
                  <a:lnTo>
                    <a:pt x="2174" y="2215"/>
                  </a:lnTo>
                  <a:lnTo>
                    <a:pt x="2174" y="1498"/>
                  </a:lnTo>
                  <a:lnTo>
                    <a:pt x="1968" y="1498"/>
                  </a:lnTo>
                  <a:lnTo>
                    <a:pt x="1702" y="2509"/>
                  </a:lnTo>
                  <a:lnTo>
                    <a:pt x="1698" y="2523"/>
                  </a:lnTo>
                  <a:lnTo>
                    <a:pt x="1690" y="2534"/>
                  </a:lnTo>
                  <a:lnTo>
                    <a:pt x="1680" y="2543"/>
                  </a:lnTo>
                  <a:lnTo>
                    <a:pt x="1712" y="2567"/>
                  </a:lnTo>
                  <a:lnTo>
                    <a:pt x="1742" y="2596"/>
                  </a:lnTo>
                  <a:lnTo>
                    <a:pt x="1767" y="2627"/>
                  </a:lnTo>
                  <a:lnTo>
                    <a:pt x="1787" y="2663"/>
                  </a:lnTo>
                  <a:lnTo>
                    <a:pt x="1802" y="2701"/>
                  </a:lnTo>
                  <a:lnTo>
                    <a:pt x="1811" y="2743"/>
                  </a:lnTo>
                  <a:lnTo>
                    <a:pt x="1814" y="2787"/>
                  </a:lnTo>
                  <a:lnTo>
                    <a:pt x="1812" y="2829"/>
                  </a:lnTo>
                  <a:lnTo>
                    <a:pt x="1803" y="2872"/>
                  </a:lnTo>
                  <a:lnTo>
                    <a:pt x="1790" y="2914"/>
                  </a:lnTo>
                  <a:lnTo>
                    <a:pt x="1771" y="2955"/>
                  </a:lnTo>
                  <a:lnTo>
                    <a:pt x="1748" y="2994"/>
                  </a:lnTo>
                  <a:lnTo>
                    <a:pt x="1721" y="3029"/>
                  </a:lnTo>
                  <a:lnTo>
                    <a:pt x="1691" y="3061"/>
                  </a:lnTo>
                  <a:lnTo>
                    <a:pt x="1659" y="3087"/>
                  </a:lnTo>
                  <a:lnTo>
                    <a:pt x="1712" y="3104"/>
                  </a:lnTo>
                  <a:lnTo>
                    <a:pt x="1764" y="3127"/>
                  </a:lnTo>
                  <a:lnTo>
                    <a:pt x="1812" y="3153"/>
                  </a:lnTo>
                  <a:lnTo>
                    <a:pt x="1857" y="3184"/>
                  </a:lnTo>
                  <a:lnTo>
                    <a:pt x="1897" y="3217"/>
                  </a:lnTo>
                  <a:lnTo>
                    <a:pt x="1934" y="3253"/>
                  </a:lnTo>
                  <a:lnTo>
                    <a:pt x="1965" y="3291"/>
                  </a:lnTo>
                  <a:lnTo>
                    <a:pt x="1992" y="3329"/>
                  </a:lnTo>
                  <a:lnTo>
                    <a:pt x="2014" y="3369"/>
                  </a:lnTo>
                  <a:lnTo>
                    <a:pt x="2030" y="3409"/>
                  </a:lnTo>
                  <a:lnTo>
                    <a:pt x="2040" y="3447"/>
                  </a:lnTo>
                  <a:lnTo>
                    <a:pt x="2043" y="3484"/>
                  </a:lnTo>
                  <a:lnTo>
                    <a:pt x="2040" y="3501"/>
                  </a:lnTo>
                  <a:lnTo>
                    <a:pt x="2029" y="3517"/>
                  </a:lnTo>
                  <a:lnTo>
                    <a:pt x="2012" y="3532"/>
                  </a:lnTo>
                  <a:lnTo>
                    <a:pt x="1990" y="3545"/>
                  </a:lnTo>
                  <a:lnTo>
                    <a:pt x="1963" y="3558"/>
                  </a:lnTo>
                  <a:lnTo>
                    <a:pt x="1929" y="3568"/>
                  </a:lnTo>
                  <a:lnTo>
                    <a:pt x="1893" y="3578"/>
                  </a:lnTo>
                  <a:lnTo>
                    <a:pt x="1852" y="3586"/>
                  </a:lnTo>
                  <a:lnTo>
                    <a:pt x="1809" y="3594"/>
                  </a:lnTo>
                  <a:lnTo>
                    <a:pt x="1763" y="3600"/>
                  </a:lnTo>
                  <a:lnTo>
                    <a:pt x="1714" y="3606"/>
                  </a:lnTo>
                  <a:lnTo>
                    <a:pt x="1663" y="3609"/>
                  </a:lnTo>
                  <a:lnTo>
                    <a:pt x="1611" y="3611"/>
                  </a:lnTo>
                  <a:lnTo>
                    <a:pt x="1558" y="3612"/>
                  </a:lnTo>
                  <a:lnTo>
                    <a:pt x="1506" y="3612"/>
                  </a:lnTo>
                  <a:lnTo>
                    <a:pt x="1453" y="3611"/>
                  </a:lnTo>
                  <a:lnTo>
                    <a:pt x="1401" y="3609"/>
                  </a:lnTo>
                  <a:lnTo>
                    <a:pt x="1351" y="3606"/>
                  </a:lnTo>
                  <a:lnTo>
                    <a:pt x="1303" y="3600"/>
                  </a:lnTo>
                  <a:lnTo>
                    <a:pt x="1256" y="3594"/>
                  </a:lnTo>
                  <a:lnTo>
                    <a:pt x="1212" y="3586"/>
                  </a:lnTo>
                  <a:lnTo>
                    <a:pt x="1171" y="3578"/>
                  </a:lnTo>
                  <a:lnTo>
                    <a:pt x="1135" y="3568"/>
                  </a:lnTo>
                  <a:lnTo>
                    <a:pt x="1103" y="3558"/>
                  </a:lnTo>
                  <a:lnTo>
                    <a:pt x="1075" y="3545"/>
                  </a:lnTo>
                  <a:lnTo>
                    <a:pt x="1052" y="3532"/>
                  </a:lnTo>
                  <a:lnTo>
                    <a:pt x="1036" y="3517"/>
                  </a:lnTo>
                  <a:lnTo>
                    <a:pt x="1025" y="3501"/>
                  </a:lnTo>
                  <a:lnTo>
                    <a:pt x="1021" y="3484"/>
                  </a:lnTo>
                  <a:lnTo>
                    <a:pt x="1024" y="3447"/>
                  </a:lnTo>
                  <a:lnTo>
                    <a:pt x="1034" y="3409"/>
                  </a:lnTo>
                  <a:lnTo>
                    <a:pt x="1050" y="3369"/>
                  </a:lnTo>
                  <a:lnTo>
                    <a:pt x="1072" y="3329"/>
                  </a:lnTo>
                  <a:lnTo>
                    <a:pt x="1099" y="3291"/>
                  </a:lnTo>
                  <a:lnTo>
                    <a:pt x="1130" y="3253"/>
                  </a:lnTo>
                  <a:lnTo>
                    <a:pt x="1167" y="3217"/>
                  </a:lnTo>
                  <a:lnTo>
                    <a:pt x="1209" y="3184"/>
                  </a:lnTo>
                  <a:lnTo>
                    <a:pt x="1253" y="3153"/>
                  </a:lnTo>
                  <a:lnTo>
                    <a:pt x="1301" y="3127"/>
                  </a:lnTo>
                  <a:lnTo>
                    <a:pt x="1352" y="3104"/>
                  </a:lnTo>
                  <a:lnTo>
                    <a:pt x="1406" y="3087"/>
                  </a:lnTo>
                  <a:lnTo>
                    <a:pt x="1373" y="3061"/>
                  </a:lnTo>
                  <a:lnTo>
                    <a:pt x="1343" y="3029"/>
                  </a:lnTo>
                  <a:lnTo>
                    <a:pt x="1316" y="2994"/>
                  </a:lnTo>
                  <a:lnTo>
                    <a:pt x="1294" y="2955"/>
                  </a:lnTo>
                  <a:lnTo>
                    <a:pt x="1276" y="2914"/>
                  </a:lnTo>
                  <a:lnTo>
                    <a:pt x="1261" y="2872"/>
                  </a:lnTo>
                  <a:lnTo>
                    <a:pt x="1253" y="2829"/>
                  </a:lnTo>
                  <a:lnTo>
                    <a:pt x="1250" y="2787"/>
                  </a:lnTo>
                  <a:lnTo>
                    <a:pt x="1253" y="2745"/>
                  </a:lnTo>
                  <a:lnTo>
                    <a:pt x="1262" y="2704"/>
                  </a:lnTo>
                  <a:lnTo>
                    <a:pt x="1277" y="2665"/>
                  </a:lnTo>
                  <a:lnTo>
                    <a:pt x="1296" y="2630"/>
                  </a:lnTo>
                  <a:lnTo>
                    <a:pt x="1319" y="2598"/>
                  </a:lnTo>
                  <a:lnTo>
                    <a:pt x="1347" y="2569"/>
                  </a:lnTo>
                  <a:lnTo>
                    <a:pt x="1378" y="2546"/>
                  </a:lnTo>
                  <a:lnTo>
                    <a:pt x="1413" y="2526"/>
                  </a:lnTo>
                  <a:lnTo>
                    <a:pt x="1451" y="2511"/>
                  </a:lnTo>
                  <a:lnTo>
                    <a:pt x="1490" y="2502"/>
                  </a:lnTo>
                  <a:lnTo>
                    <a:pt x="1533" y="2499"/>
                  </a:lnTo>
                  <a:lnTo>
                    <a:pt x="1559" y="2501"/>
                  </a:lnTo>
                  <a:lnTo>
                    <a:pt x="1585" y="2505"/>
                  </a:lnTo>
                  <a:lnTo>
                    <a:pt x="1584" y="2491"/>
                  </a:lnTo>
                  <a:lnTo>
                    <a:pt x="1585" y="2477"/>
                  </a:lnTo>
                  <a:lnTo>
                    <a:pt x="1843" y="1498"/>
                  </a:lnTo>
                  <a:lnTo>
                    <a:pt x="1549" y="1498"/>
                  </a:lnTo>
                  <a:lnTo>
                    <a:pt x="1517" y="1495"/>
                  </a:lnTo>
                  <a:lnTo>
                    <a:pt x="1487" y="1486"/>
                  </a:lnTo>
                  <a:lnTo>
                    <a:pt x="1460" y="1471"/>
                  </a:lnTo>
                  <a:lnTo>
                    <a:pt x="1435" y="1450"/>
                  </a:lnTo>
                  <a:lnTo>
                    <a:pt x="1416" y="1427"/>
                  </a:lnTo>
                  <a:lnTo>
                    <a:pt x="1401" y="1398"/>
                  </a:lnTo>
                  <a:lnTo>
                    <a:pt x="1392" y="1367"/>
                  </a:lnTo>
                  <a:lnTo>
                    <a:pt x="1389" y="1334"/>
                  </a:lnTo>
                  <a:lnTo>
                    <a:pt x="1389" y="1048"/>
                  </a:lnTo>
                  <a:lnTo>
                    <a:pt x="1018" y="922"/>
                  </a:lnTo>
                  <a:lnTo>
                    <a:pt x="1017" y="922"/>
                  </a:lnTo>
                  <a:lnTo>
                    <a:pt x="1017" y="922"/>
                  </a:lnTo>
                  <a:lnTo>
                    <a:pt x="1015" y="922"/>
                  </a:lnTo>
                  <a:lnTo>
                    <a:pt x="1013" y="920"/>
                  </a:lnTo>
                  <a:lnTo>
                    <a:pt x="1005" y="917"/>
                  </a:lnTo>
                  <a:lnTo>
                    <a:pt x="994" y="914"/>
                  </a:lnTo>
                  <a:lnTo>
                    <a:pt x="979" y="909"/>
                  </a:lnTo>
                  <a:lnTo>
                    <a:pt x="960" y="903"/>
                  </a:lnTo>
                  <a:lnTo>
                    <a:pt x="938" y="897"/>
                  </a:lnTo>
                  <a:lnTo>
                    <a:pt x="938" y="1524"/>
                  </a:lnTo>
                  <a:lnTo>
                    <a:pt x="1010" y="2435"/>
                  </a:lnTo>
                  <a:lnTo>
                    <a:pt x="1009" y="2461"/>
                  </a:lnTo>
                  <a:lnTo>
                    <a:pt x="1002" y="2485"/>
                  </a:lnTo>
                  <a:lnTo>
                    <a:pt x="991" y="2507"/>
                  </a:lnTo>
                  <a:lnTo>
                    <a:pt x="976" y="2525"/>
                  </a:lnTo>
                  <a:lnTo>
                    <a:pt x="957" y="2540"/>
                  </a:lnTo>
                  <a:lnTo>
                    <a:pt x="935" y="2550"/>
                  </a:lnTo>
                  <a:lnTo>
                    <a:pt x="910" y="2555"/>
                  </a:lnTo>
                  <a:lnTo>
                    <a:pt x="906" y="2555"/>
                  </a:lnTo>
                  <a:lnTo>
                    <a:pt x="901" y="2555"/>
                  </a:lnTo>
                  <a:lnTo>
                    <a:pt x="878" y="2552"/>
                  </a:lnTo>
                  <a:lnTo>
                    <a:pt x="857" y="2546"/>
                  </a:lnTo>
                  <a:lnTo>
                    <a:pt x="837" y="2533"/>
                  </a:lnTo>
                  <a:lnTo>
                    <a:pt x="820" y="2517"/>
                  </a:lnTo>
                  <a:lnTo>
                    <a:pt x="808" y="2499"/>
                  </a:lnTo>
                  <a:lnTo>
                    <a:pt x="798" y="2477"/>
                  </a:lnTo>
                  <a:lnTo>
                    <a:pt x="793" y="2453"/>
                  </a:lnTo>
                  <a:lnTo>
                    <a:pt x="728" y="1630"/>
                  </a:lnTo>
                  <a:lnTo>
                    <a:pt x="707" y="1637"/>
                  </a:lnTo>
                  <a:lnTo>
                    <a:pt x="685" y="1639"/>
                  </a:lnTo>
                  <a:lnTo>
                    <a:pt x="662" y="1637"/>
                  </a:lnTo>
                  <a:lnTo>
                    <a:pt x="640" y="1630"/>
                  </a:lnTo>
                  <a:lnTo>
                    <a:pt x="575" y="2453"/>
                  </a:lnTo>
                  <a:lnTo>
                    <a:pt x="572" y="2472"/>
                  </a:lnTo>
                  <a:lnTo>
                    <a:pt x="566" y="2489"/>
                  </a:lnTo>
                  <a:lnTo>
                    <a:pt x="557" y="2505"/>
                  </a:lnTo>
                  <a:lnTo>
                    <a:pt x="597" y="2514"/>
                  </a:lnTo>
                  <a:lnTo>
                    <a:pt x="633" y="2529"/>
                  </a:lnTo>
                  <a:lnTo>
                    <a:pt x="667" y="2548"/>
                  </a:lnTo>
                  <a:lnTo>
                    <a:pt x="698" y="2573"/>
                  </a:lnTo>
                  <a:lnTo>
                    <a:pt x="725" y="2600"/>
                  </a:lnTo>
                  <a:lnTo>
                    <a:pt x="748" y="2632"/>
                  </a:lnTo>
                  <a:lnTo>
                    <a:pt x="767" y="2667"/>
                  </a:lnTo>
                  <a:lnTo>
                    <a:pt x="781" y="2705"/>
                  </a:lnTo>
                  <a:lnTo>
                    <a:pt x="790" y="2745"/>
                  </a:lnTo>
                  <a:lnTo>
                    <a:pt x="792" y="2787"/>
                  </a:lnTo>
                  <a:lnTo>
                    <a:pt x="790" y="2829"/>
                  </a:lnTo>
                  <a:lnTo>
                    <a:pt x="781" y="2872"/>
                  </a:lnTo>
                  <a:lnTo>
                    <a:pt x="767" y="2914"/>
                  </a:lnTo>
                  <a:lnTo>
                    <a:pt x="750" y="2955"/>
                  </a:lnTo>
                  <a:lnTo>
                    <a:pt x="726" y="2994"/>
                  </a:lnTo>
                  <a:lnTo>
                    <a:pt x="700" y="3029"/>
                  </a:lnTo>
                  <a:lnTo>
                    <a:pt x="670" y="3061"/>
                  </a:lnTo>
                  <a:lnTo>
                    <a:pt x="637" y="3087"/>
                  </a:lnTo>
                  <a:lnTo>
                    <a:pt x="690" y="3104"/>
                  </a:lnTo>
                  <a:lnTo>
                    <a:pt x="742" y="3127"/>
                  </a:lnTo>
                  <a:lnTo>
                    <a:pt x="790" y="3153"/>
                  </a:lnTo>
                  <a:lnTo>
                    <a:pt x="834" y="3184"/>
                  </a:lnTo>
                  <a:lnTo>
                    <a:pt x="875" y="3217"/>
                  </a:lnTo>
                  <a:lnTo>
                    <a:pt x="912" y="3253"/>
                  </a:lnTo>
                  <a:lnTo>
                    <a:pt x="944" y="3291"/>
                  </a:lnTo>
                  <a:lnTo>
                    <a:pt x="971" y="3329"/>
                  </a:lnTo>
                  <a:lnTo>
                    <a:pt x="992" y="3369"/>
                  </a:lnTo>
                  <a:lnTo>
                    <a:pt x="1008" y="3409"/>
                  </a:lnTo>
                  <a:lnTo>
                    <a:pt x="1018" y="3447"/>
                  </a:lnTo>
                  <a:lnTo>
                    <a:pt x="1021" y="3484"/>
                  </a:lnTo>
                  <a:lnTo>
                    <a:pt x="1018" y="3501"/>
                  </a:lnTo>
                  <a:lnTo>
                    <a:pt x="1006" y="3517"/>
                  </a:lnTo>
                  <a:lnTo>
                    <a:pt x="991" y="3532"/>
                  </a:lnTo>
                  <a:lnTo>
                    <a:pt x="969" y="3545"/>
                  </a:lnTo>
                  <a:lnTo>
                    <a:pt x="941" y="3558"/>
                  </a:lnTo>
                  <a:lnTo>
                    <a:pt x="908" y="3568"/>
                  </a:lnTo>
                  <a:lnTo>
                    <a:pt x="871" y="3578"/>
                  </a:lnTo>
                  <a:lnTo>
                    <a:pt x="831" y="3586"/>
                  </a:lnTo>
                  <a:lnTo>
                    <a:pt x="786" y="3594"/>
                  </a:lnTo>
                  <a:lnTo>
                    <a:pt x="741" y="3600"/>
                  </a:lnTo>
                  <a:lnTo>
                    <a:pt x="691" y="3606"/>
                  </a:lnTo>
                  <a:lnTo>
                    <a:pt x="641" y="3609"/>
                  </a:lnTo>
                  <a:lnTo>
                    <a:pt x="589" y="3611"/>
                  </a:lnTo>
                  <a:lnTo>
                    <a:pt x="536" y="3612"/>
                  </a:lnTo>
                  <a:lnTo>
                    <a:pt x="484" y="3612"/>
                  </a:lnTo>
                  <a:lnTo>
                    <a:pt x="431" y="3611"/>
                  </a:lnTo>
                  <a:lnTo>
                    <a:pt x="380" y="3609"/>
                  </a:lnTo>
                  <a:lnTo>
                    <a:pt x="328" y="3606"/>
                  </a:lnTo>
                  <a:lnTo>
                    <a:pt x="280" y="3600"/>
                  </a:lnTo>
                  <a:lnTo>
                    <a:pt x="233" y="3594"/>
                  </a:lnTo>
                  <a:lnTo>
                    <a:pt x="190" y="3586"/>
                  </a:lnTo>
                  <a:lnTo>
                    <a:pt x="150" y="3578"/>
                  </a:lnTo>
                  <a:lnTo>
                    <a:pt x="113" y="3568"/>
                  </a:lnTo>
                  <a:lnTo>
                    <a:pt x="80" y="3558"/>
                  </a:lnTo>
                  <a:lnTo>
                    <a:pt x="53" y="3545"/>
                  </a:lnTo>
                  <a:lnTo>
                    <a:pt x="30" y="3532"/>
                  </a:lnTo>
                  <a:lnTo>
                    <a:pt x="13" y="3517"/>
                  </a:lnTo>
                  <a:lnTo>
                    <a:pt x="3" y="3501"/>
                  </a:lnTo>
                  <a:lnTo>
                    <a:pt x="0" y="3484"/>
                  </a:lnTo>
                  <a:lnTo>
                    <a:pt x="3" y="3447"/>
                  </a:lnTo>
                  <a:lnTo>
                    <a:pt x="12" y="3409"/>
                  </a:lnTo>
                  <a:lnTo>
                    <a:pt x="29" y="3369"/>
                  </a:lnTo>
                  <a:lnTo>
                    <a:pt x="50" y="3329"/>
                  </a:lnTo>
                  <a:lnTo>
                    <a:pt x="77" y="3291"/>
                  </a:lnTo>
                  <a:lnTo>
                    <a:pt x="109" y="3253"/>
                  </a:lnTo>
                  <a:lnTo>
                    <a:pt x="145" y="3217"/>
                  </a:lnTo>
                  <a:lnTo>
                    <a:pt x="187" y="3184"/>
                  </a:lnTo>
                  <a:lnTo>
                    <a:pt x="231" y="3153"/>
                  </a:lnTo>
                  <a:lnTo>
                    <a:pt x="279" y="3127"/>
                  </a:lnTo>
                  <a:lnTo>
                    <a:pt x="331" y="3104"/>
                  </a:lnTo>
                  <a:lnTo>
                    <a:pt x="384" y="3087"/>
                  </a:lnTo>
                  <a:lnTo>
                    <a:pt x="351" y="3061"/>
                  </a:lnTo>
                  <a:lnTo>
                    <a:pt x="321" y="3029"/>
                  </a:lnTo>
                  <a:lnTo>
                    <a:pt x="295" y="2994"/>
                  </a:lnTo>
                  <a:lnTo>
                    <a:pt x="271" y="2955"/>
                  </a:lnTo>
                  <a:lnTo>
                    <a:pt x="254" y="2914"/>
                  </a:lnTo>
                  <a:lnTo>
                    <a:pt x="240" y="2872"/>
                  </a:lnTo>
                  <a:lnTo>
                    <a:pt x="231" y="2829"/>
                  </a:lnTo>
                  <a:lnTo>
                    <a:pt x="229" y="2787"/>
                  </a:lnTo>
                  <a:lnTo>
                    <a:pt x="231" y="2743"/>
                  </a:lnTo>
                  <a:lnTo>
                    <a:pt x="240" y="2703"/>
                  </a:lnTo>
                  <a:lnTo>
                    <a:pt x="256" y="2664"/>
                  </a:lnTo>
                  <a:lnTo>
                    <a:pt x="275" y="2629"/>
                  </a:lnTo>
                  <a:lnTo>
                    <a:pt x="299" y="2597"/>
                  </a:lnTo>
                  <a:lnTo>
                    <a:pt x="327" y="2568"/>
                  </a:lnTo>
                  <a:lnTo>
                    <a:pt x="360" y="2544"/>
                  </a:lnTo>
                  <a:lnTo>
                    <a:pt x="395" y="2525"/>
                  </a:lnTo>
                  <a:lnTo>
                    <a:pt x="379" y="2507"/>
                  </a:lnTo>
                  <a:lnTo>
                    <a:pt x="368" y="2485"/>
                  </a:lnTo>
                  <a:lnTo>
                    <a:pt x="361" y="2461"/>
                  </a:lnTo>
                  <a:lnTo>
                    <a:pt x="360" y="2435"/>
                  </a:lnTo>
                  <a:lnTo>
                    <a:pt x="431" y="1524"/>
                  </a:lnTo>
                  <a:lnTo>
                    <a:pt x="431" y="897"/>
                  </a:lnTo>
                  <a:lnTo>
                    <a:pt x="414" y="901"/>
                  </a:lnTo>
                  <a:lnTo>
                    <a:pt x="400" y="906"/>
                  </a:lnTo>
                  <a:lnTo>
                    <a:pt x="266" y="1517"/>
                  </a:lnTo>
                  <a:lnTo>
                    <a:pt x="259" y="1538"/>
                  </a:lnTo>
                  <a:lnTo>
                    <a:pt x="249" y="1555"/>
                  </a:lnTo>
                  <a:lnTo>
                    <a:pt x="235" y="1570"/>
                  </a:lnTo>
                  <a:lnTo>
                    <a:pt x="218" y="1580"/>
                  </a:lnTo>
                  <a:lnTo>
                    <a:pt x="199" y="1587"/>
                  </a:lnTo>
                  <a:lnTo>
                    <a:pt x="179" y="1589"/>
                  </a:lnTo>
                  <a:lnTo>
                    <a:pt x="159" y="1588"/>
                  </a:lnTo>
                  <a:lnTo>
                    <a:pt x="139" y="1580"/>
                  </a:lnTo>
                  <a:lnTo>
                    <a:pt x="122" y="1570"/>
                  </a:lnTo>
                  <a:lnTo>
                    <a:pt x="107" y="1555"/>
                  </a:lnTo>
                  <a:lnTo>
                    <a:pt x="97" y="1538"/>
                  </a:lnTo>
                  <a:lnTo>
                    <a:pt x="90" y="1519"/>
                  </a:lnTo>
                  <a:lnTo>
                    <a:pt x="88" y="1498"/>
                  </a:lnTo>
                  <a:lnTo>
                    <a:pt x="89" y="1478"/>
                  </a:lnTo>
                  <a:lnTo>
                    <a:pt x="235" y="815"/>
                  </a:lnTo>
                  <a:lnTo>
                    <a:pt x="236" y="811"/>
                  </a:lnTo>
                  <a:lnTo>
                    <a:pt x="237" y="809"/>
                  </a:lnTo>
                  <a:lnTo>
                    <a:pt x="238" y="806"/>
                  </a:lnTo>
                  <a:lnTo>
                    <a:pt x="241" y="798"/>
                  </a:lnTo>
                  <a:lnTo>
                    <a:pt x="246" y="789"/>
                  </a:lnTo>
                  <a:lnTo>
                    <a:pt x="250" y="782"/>
                  </a:lnTo>
                  <a:lnTo>
                    <a:pt x="256" y="775"/>
                  </a:lnTo>
                  <a:lnTo>
                    <a:pt x="261" y="769"/>
                  </a:lnTo>
                  <a:lnTo>
                    <a:pt x="268" y="763"/>
                  </a:lnTo>
                  <a:lnTo>
                    <a:pt x="273" y="759"/>
                  </a:lnTo>
                  <a:lnTo>
                    <a:pt x="278" y="757"/>
                  </a:lnTo>
                  <a:lnTo>
                    <a:pt x="284" y="753"/>
                  </a:lnTo>
                  <a:lnTo>
                    <a:pt x="286" y="752"/>
                  </a:lnTo>
                  <a:lnTo>
                    <a:pt x="289" y="750"/>
                  </a:lnTo>
                  <a:lnTo>
                    <a:pt x="292" y="748"/>
                  </a:lnTo>
                  <a:lnTo>
                    <a:pt x="297" y="746"/>
                  </a:lnTo>
                  <a:lnTo>
                    <a:pt x="307" y="743"/>
                  </a:lnTo>
                  <a:lnTo>
                    <a:pt x="323" y="737"/>
                  </a:lnTo>
                  <a:lnTo>
                    <a:pt x="344" y="731"/>
                  </a:lnTo>
                  <a:lnTo>
                    <a:pt x="369" y="724"/>
                  </a:lnTo>
                  <a:lnTo>
                    <a:pt x="397" y="716"/>
                  </a:lnTo>
                  <a:lnTo>
                    <a:pt x="428" y="707"/>
                  </a:lnTo>
                  <a:lnTo>
                    <a:pt x="461" y="699"/>
                  </a:lnTo>
                  <a:lnTo>
                    <a:pt x="497" y="691"/>
                  </a:lnTo>
                  <a:lnTo>
                    <a:pt x="535" y="684"/>
                  </a:lnTo>
                  <a:lnTo>
                    <a:pt x="573" y="677"/>
                  </a:lnTo>
                  <a:lnTo>
                    <a:pt x="612" y="673"/>
                  </a:lnTo>
                  <a:lnTo>
                    <a:pt x="651" y="669"/>
                  </a:lnTo>
                  <a:lnTo>
                    <a:pt x="672" y="713"/>
                  </a:lnTo>
                  <a:lnTo>
                    <a:pt x="672" y="713"/>
                  </a:lnTo>
                  <a:lnTo>
                    <a:pt x="612" y="1197"/>
                  </a:lnTo>
                  <a:lnTo>
                    <a:pt x="685" y="1325"/>
                  </a:lnTo>
                  <a:lnTo>
                    <a:pt x="756" y="1197"/>
                  </a:lnTo>
                  <a:lnTo>
                    <a:pt x="696" y="713"/>
                  </a:lnTo>
                  <a:lnTo>
                    <a:pt x="696" y="713"/>
                  </a:lnTo>
                  <a:lnTo>
                    <a:pt x="718" y="669"/>
                  </a:lnTo>
                  <a:lnTo>
                    <a:pt x="759" y="673"/>
                  </a:lnTo>
                  <a:lnTo>
                    <a:pt x="800" y="678"/>
                  </a:lnTo>
                  <a:lnTo>
                    <a:pt x="839" y="684"/>
                  </a:lnTo>
                  <a:lnTo>
                    <a:pt x="878" y="692"/>
                  </a:lnTo>
                  <a:lnTo>
                    <a:pt x="915" y="700"/>
                  </a:lnTo>
                  <a:lnTo>
                    <a:pt x="950" y="709"/>
                  </a:lnTo>
                  <a:lnTo>
                    <a:pt x="982" y="718"/>
                  </a:lnTo>
                  <a:lnTo>
                    <a:pt x="1010" y="726"/>
                  </a:lnTo>
                  <a:lnTo>
                    <a:pt x="1033" y="734"/>
                  </a:lnTo>
                  <a:lnTo>
                    <a:pt x="1053" y="740"/>
                  </a:lnTo>
                  <a:lnTo>
                    <a:pt x="1067" y="744"/>
                  </a:lnTo>
                  <a:lnTo>
                    <a:pt x="1075" y="748"/>
                  </a:lnTo>
                  <a:lnTo>
                    <a:pt x="1387" y="853"/>
                  </a:lnTo>
                  <a:lnTo>
                    <a:pt x="1387" y="350"/>
                  </a:lnTo>
                  <a:lnTo>
                    <a:pt x="1391" y="317"/>
                  </a:lnTo>
                  <a:lnTo>
                    <a:pt x="1401" y="286"/>
                  </a:lnTo>
                  <a:lnTo>
                    <a:pt x="1415" y="257"/>
                  </a:lnTo>
                  <a:lnTo>
                    <a:pt x="1435" y="234"/>
                  </a:lnTo>
                  <a:lnTo>
                    <a:pt x="1459" y="213"/>
                  </a:lnTo>
                  <a:lnTo>
                    <a:pt x="1487" y="198"/>
                  </a:lnTo>
                  <a:lnTo>
                    <a:pt x="1517" y="189"/>
                  </a:lnTo>
                  <a:lnTo>
                    <a:pt x="1549" y="186"/>
                  </a:lnTo>
                  <a:lnTo>
                    <a:pt x="2174" y="186"/>
                  </a:lnTo>
                  <a:lnTo>
                    <a:pt x="2174" y="62"/>
                  </a:lnTo>
                  <a:lnTo>
                    <a:pt x="2177" y="42"/>
                  </a:lnTo>
                  <a:lnTo>
                    <a:pt x="2186" y="25"/>
                  </a:lnTo>
                  <a:lnTo>
                    <a:pt x="2200" y="12"/>
                  </a:lnTo>
                  <a:lnTo>
                    <a:pt x="2215" y="4"/>
                  </a:lnTo>
                  <a:lnTo>
                    <a:pt x="2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3331103" y="0"/>
            <a:ext cx="475591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SKILL: Overview</a:t>
            </a:r>
            <a:endParaRPr lang="en-US" sz="5400" b="1" cap="none" spc="0" dirty="0">
              <a:ln/>
              <a:solidFill>
                <a:schemeClr val="accent4"/>
              </a:solidFill>
              <a:effectLst/>
            </a:endParaRPr>
          </a:p>
        </p:txBody>
      </p:sp>
      <p:sp>
        <p:nvSpPr>
          <p:cNvPr id="12" name="TextBox 11"/>
          <p:cNvSpPr txBox="1"/>
          <p:nvPr/>
        </p:nvSpPr>
        <p:spPr>
          <a:xfrm>
            <a:off x="1172231" y="923330"/>
            <a:ext cx="9073661" cy="4955203"/>
          </a:xfrm>
          <a:prstGeom prst="rect">
            <a:avLst/>
          </a:prstGeom>
          <a:noFill/>
        </p:spPr>
        <p:txBody>
          <a:bodyPr wrap="square" rtlCol="0">
            <a:spAutoFit/>
          </a:bodyPr>
          <a:lstStyle/>
          <a:p>
            <a:r>
              <a:rPr lang="en-IN" sz="2400" dirty="0" smtClean="0">
                <a:solidFill>
                  <a:schemeClr val="bg1"/>
                </a:solidFill>
              </a:rPr>
              <a:t>CSS</a:t>
            </a:r>
            <a:r>
              <a:rPr lang="en-IN" sz="2000" dirty="0" smtClean="0">
                <a:solidFill>
                  <a:schemeClr val="bg1"/>
                </a:solidFill>
              </a:rPr>
              <a:t>: </a:t>
            </a:r>
            <a:r>
              <a:rPr lang="en-IN" sz="2000" dirty="0">
                <a:solidFill>
                  <a:schemeClr val="bg1"/>
                </a:solidFill>
              </a:rPr>
              <a:t>CSS is the acronym for "Cascading Style Sheet</a:t>
            </a:r>
            <a:r>
              <a:rPr lang="en-IN" sz="2000" dirty="0" smtClean="0">
                <a:solidFill>
                  <a:schemeClr val="bg1"/>
                </a:solidFill>
              </a:rPr>
              <a:t>",  design language helps to simplify the </a:t>
            </a:r>
            <a:r>
              <a:rPr lang="en-IN" sz="2000" smtClean="0">
                <a:solidFill>
                  <a:schemeClr val="bg1"/>
                </a:solidFill>
              </a:rPr>
              <a:t>webpage creations.</a:t>
            </a:r>
          </a:p>
          <a:p>
            <a:endParaRPr lang="en-IN" sz="2000" dirty="0" smtClean="0">
              <a:solidFill>
                <a:schemeClr val="bg1"/>
              </a:solidFill>
            </a:endParaRPr>
          </a:p>
          <a:p>
            <a:r>
              <a:rPr lang="en-IN" sz="2400" dirty="0" smtClean="0">
                <a:solidFill>
                  <a:schemeClr val="bg1"/>
                </a:solidFill>
              </a:rPr>
              <a:t>ANGULAR.JS</a:t>
            </a:r>
            <a:r>
              <a:rPr lang="en-IN" sz="2000" dirty="0" smtClean="0">
                <a:solidFill>
                  <a:schemeClr val="bg1"/>
                </a:solidFill>
              </a:rPr>
              <a:t> :</a:t>
            </a:r>
            <a:r>
              <a:rPr lang="en-IN" sz="2000" b="1" dirty="0">
                <a:solidFill>
                  <a:schemeClr val="bg1"/>
                </a:solidFill>
              </a:rPr>
              <a:t>AngularJS</a:t>
            </a:r>
            <a:r>
              <a:rPr lang="en-IN" sz="2000" dirty="0">
                <a:solidFill>
                  <a:schemeClr val="bg1"/>
                </a:solidFill>
              </a:rPr>
              <a:t> is a very powerful JavaScript Framework. It is used in Single Page Application (SPA) projects. It extends HTML DOM with additional attributes and makes it more responsive to user actions. AngularJS is open source, completely free, and used by thousands of developers around the world. </a:t>
            </a:r>
            <a:endParaRPr lang="en-IN" sz="2000" dirty="0" smtClean="0">
              <a:solidFill>
                <a:schemeClr val="bg1"/>
              </a:solidFill>
            </a:endParaRPr>
          </a:p>
          <a:p>
            <a:endParaRPr lang="en-IN" sz="2000" dirty="0">
              <a:solidFill>
                <a:schemeClr val="bg1"/>
              </a:solidFill>
            </a:endParaRPr>
          </a:p>
          <a:p>
            <a:r>
              <a:rPr lang="en-IN" sz="2400" dirty="0" smtClean="0">
                <a:solidFill>
                  <a:schemeClr val="bg1"/>
                </a:solidFill>
              </a:rPr>
              <a:t>PHP </a:t>
            </a:r>
            <a:r>
              <a:rPr lang="en-IN" sz="2000" dirty="0" smtClean="0">
                <a:solidFill>
                  <a:schemeClr val="bg1"/>
                </a:solidFill>
              </a:rPr>
              <a:t>: </a:t>
            </a:r>
            <a:r>
              <a:rPr lang="en-IN" sz="2000" dirty="0">
                <a:solidFill>
                  <a:schemeClr val="bg1"/>
                </a:solidFill>
              </a:rPr>
              <a:t>The PHP Hypertext </a:t>
            </a:r>
            <a:r>
              <a:rPr lang="en-IN" sz="2000" dirty="0" smtClean="0">
                <a:solidFill>
                  <a:schemeClr val="bg1"/>
                </a:solidFill>
              </a:rPr>
              <a:t>Pre-processor </a:t>
            </a:r>
            <a:r>
              <a:rPr lang="en-IN" sz="2000" dirty="0">
                <a:solidFill>
                  <a:schemeClr val="bg1"/>
                </a:solidFill>
              </a:rPr>
              <a:t>(PHP) is a programming language that allows web developers to create dynamic content that interacts with databases. PHP is basically used for developing web based software applications. </a:t>
            </a:r>
            <a:endParaRPr lang="en-IN" sz="2000" dirty="0" smtClean="0">
              <a:solidFill>
                <a:schemeClr val="bg1"/>
              </a:solidFill>
            </a:endParaRPr>
          </a:p>
          <a:p>
            <a:endParaRPr lang="en-IN" sz="2000" dirty="0">
              <a:solidFill>
                <a:schemeClr val="bg1"/>
              </a:solidFill>
            </a:endParaRPr>
          </a:p>
          <a:p>
            <a:r>
              <a:rPr lang="en-IN" sz="2400" dirty="0" smtClean="0">
                <a:solidFill>
                  <a:schemeClr val="bg1"/>
                </a:solidFill>
              </a:rPr>
              <a:t>SQL</a:t>
            </a:r>
            <a:r>
              <a:rPr lang="en-IN" sz="2000" dirty="0" smtClean="0">
                <a:solidFill>
                  <a:schemeClr val="bg1"/>
                </a:solidFill>
              </a:rPr>
              <a:t> : </a:t>
            </a:r>
            <a:r>
              <a:rPr lang="en-IN" sz="2000" dirty="0">
                <a:solidFill>
                  <a:schemeClr val="bg1"/>
                </a:solidFill>
              </a:rPr>
              <a:t>SQL is a database computer language designed for the retrieval and management of data in relational database. SQL stands for Structured Query Language.</a:t>
            </a:r>
          </a:p>
        </p:txBody>
      </p:sp>
    </p:spTree>
    <p:extLst>
      <p:ext uri="{BB962C8B-B14F-4D97-AF65-F5344CB8AC3E}">
        <p14:creationId xmlns:p14="http://schemas.microsoft.com/office/powerpoint/2010/main" val="115375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aphicFrame>
        <p:nvGraphicFramePr>
          <p:cNvPr id="47" name="Chart 46"/>
          <p:cNvGraphicFramePr/>
          <p:nvPr>
            <p:extLst/>
          </p:nvPr>
        </p:nvGraphicFramePr>
        <p:xfrm>
          <a:off x="236154" y="990600"/>
          <a:ext cx="4608792" cy="3983560"/>
        </p:xfrm>
        <a:graphic>
          <a:graphicData uri="http://schemas.openxmlformats.org/drawingml/2006/chart">
            <c:chart xmlns:c="http://schemas.openxmlformats.org/drawingml/2006/chart" xmlns:r="http://schemas.openxmlformats.org/officeDocument/2006/relationships" r:id="rId2"/>
          </a:graphicData>
        </a:graphic>
      </p:graphicFrame>
      <p:sp>
        <p:nvSpPr>
          <p:cNvPr id="48" name="Rectangle 47"/>
          <p:cNvSpPr/>
          <p:nvPr/>
        </p:nvSpPr>
        <p:spPr>
          <a:xfrm>
            <a:off x="631560" y="1348841"/>
            <a:ext cx="4572685" cy="369204"/>
          </a:xfrm>
          <a:prstGeom prst="rect">
            <a:avLst/>
          </a:prstGeom>
        </p:spPr>
        <p:txBody>
          <a:bodyPr wrap="square">
            <a:spAutoFit/>
          </a:bodyPr>
          <a:lstStyle/>
          <a:p>
            <a:pPr algn="ctr" defTabSz="914126"/>
            <a:endParaRPr lang="en-US" sz="1799" dirty="0">
              <a:solidFill>
                <a:prstClr val="black">
                  <a:lumMod val="75000"/>
                  <a:lumOff val="25000"/>
                </a:prstClr>
              </a:solidFill>
              <a:latin typeface="Arial" panose="020B0604020202020204" pitchFamily="34" charset="0"/>
              <a:cs typeface="Arial" panose="020B0604020202020204" pitchFamily="34" charset="0"/>
            </a:endParaRPr>
          </a:p>
        </p:txBody>
      </p:sp>
      <p:sp>
        <p:nvSpPr>
          <p:cNvPr id="49" name="Rectangle 48"/>
          <p:cNvSpPr/>
          <p:nvPr/>
        </p:nvSpPr>
        <p:spPr>
          <a:xfrm>
            <a:off x="2605088" y="162352"/>
            <a:ext cx="6096000" cy="461665"/>
          </a:xfrm>
          <a:prstGeom prst="rect">
            <a:avLst/>
          </a:prstGeom>
        </p:spPr>
        <p:txBody>
          <a:bodyPr>
            <a:spAutoFit/>
          </a:bodyPr>
          <a:lstStyle/>
          <a:p>
            <a:pPr algn="ctr" defTabSz="914126"/>
            <a:r>
              <a:rPr lang="en-US" dirty="0" smtClean="0">
                <a:solidFill>
                  <a:prstClr val="black">
                    <a:lumMod val="75000"/>
                    <a:lumOff val="25000"/>
                  </a:prstClr>
                </a:solidFill>
                <a:latin typeface="Arial" panose="020B0604020202020204" pitchFamily="34" charset="0"/>
                <a:cs typeface="Arial" panose="020B0604020202020204" pitchFamily="34" charset="0"/>
              </a:rPr>
              <a:t>MVC ARCHITECTURE</a:t>
            </a:r>
            <a:endParaRPr lang="en-US"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50" name="Group 49"/>
          <p:cNvGrpSpPr/>
          <p:nvPr/>
        </p:nvGrpSpPr>
        <p:grpSpPr>
          <a:xfrm>
            <a:off x="4887461" y="4396877"/>
            <a:ext cx="7042254" cy="1600200"/>
            <a:chOff x="3352762" y="2362433"/>
            <a:chExt cx="5685778" cy="2830101"/>
          </a:xfrm>
        </p:grpSpPr>
        <p:sp>
          <p:nvSpPr>
            <p:cNvPr id="51" name="Rectangle 50"/>
            <p:cNvSpPr/>
            <p:nvPr/>
          </p:nvSpPr>
          <p:spPr>
            <a:xfrm>
              <a:off x="3362479" y="3160554"/>
              <a:ext cx="5652035"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pPr defTabSz="1218895"/>
              <a:endParaRPr lang="en-GB" sz="2133" kern="0">
                <a:solidFill>
                  <a:sysClr val="windowText" lastClr="000000">
                    <a:lumMod val="85000"/>
                    <a:lumOff val="15000"/>
                  </a:sysClr>
                </a:solidFill>
              </a:endParaRPr>
            </a:p>
          </p:txBody>
        </p:sp>
        <p:sp>
          <p:nvSpPr>
            <p:cNvPr id="52" name="Rectangle 51"/>
            <p:cNvSpPr/>
            <p:nvPr/>
          </p:nvSpPr>
          <p:spPr>
            <a:xfrm>
              <a:off x="3352762" y="2362433"/>
              <a:ext cx="5685778"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GB" sz="2399">
                <a:solidFill>
                  <a:prstClr val="white"/>
                </a:solidFill>
              </a:endParaRPr>
            </a:p>
          </p:txBody>
        </p:sp>
        <p:sp>
          <p:nvSpPr>
            <p:cNvPr id="53" name="Rounded Rectangle 52"/>
            <p:cNvSpPr/>
            <p:nvPr/>
          </p:nvSpPr>
          <p:spPr>
            <a:xfrm>
              <a:off x="3500930" y="2404562"/>
              <a:ext cx="5400036"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r>
                <a:rPr lang="en-GB" sz="2133" b="1" dirty="0" smtClean="0">
                  <a:solidFill>
                    <a:prstClr val="white"/>
                  </a:solidFill>
                </a:rPr>
                <a:t>MODEL</a:t>
              </a:r>
              <a:endParaRPr lang="en-GB" sz="2133" b="1" dirty="0">
                <a:solidFill>
                  <a:prstClr val="white"/>
                </a:solidFill>
              </a:endParaRPr>
            </a:p>
          </p:txBody>
        </p:sp>
        <p:sp>
          <p:nvSpPr>
            <p:cNvPr id="54" name="TextBox 53"/>
            <p:cNvSpPr txBox="1"/>
            <p:nvPr/>
          </p:nvSpPr>
          <p:spPr>
            <a:xfrm>
              <a:off x="3486132" y="3329133"/>
              <a:ext cx="5451426" cy="1469695"/>
            </a:xfrm>
            <a:prstGeom prst="rect">
              <a:avLst/>
            </a:prstGeom>
            <a:noFill/>
          </p:spPr>
          <p:txBody>
            <a:bodyPr wrap="square" rtlCol="0">
              <a:spAutoFit/>
            </a:bodyPr>
            <a:lstStyle/>
            <a:p>
              <a:r>
                <a:rPr lang="en-IN" dirty="0"/>
                <a:t>The controller responds to user input and performs interactions on the data model objects</a:t>
              </a:r>
            </a:p>
          </p:txBody>
        </p:sp>
      </p:grpSp>
      <p:grpSp>
        <p:nvGrpSpPr>
          <p:cNvPr id="55" name="Group 54"/>
          <p:cNvGrpSpPr/>
          <p:nvPr/>
        </p:nvGrpSpPr>
        <p:grpSpPr>
          <a:xfrm>
            <a:off x="4875426" y="2701359"/>
            <a:ext cx="7042254" cy="1719339"/>
            <a:chOff x="3352762" y="2362433"/>
            <a:chExt cx="5685778" cy="3040809"/>
          </a:xfrm>
        </p:grpSpPr>
        <p:sp>
          <p:nvSpPr>
            <p:cNvPr id="56" name="Rectangle 55"/>
            <p:cNvSpPr/>
            <p:nvPr/>
          </p:nvSpPr>
          <p:spPr>
            <a:xfrm>
              <a:off x="3362479" y="3160554"/>
              <a:ext cx="5652035"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pPr defTabSz="1218895"/>
              <a:endParaRPr lang="en-GB" sz="2133" kern="0">
                <a:solidFill>
                  <a:sysClr val="windowText" lastClr="000000">
                    <a:lumMod val="85000"/>
                    <a:lumOff val="15000"/>
                  </a:sysClr>
                </a:solidFill>
              </a:endParaRPr>
            </a:p>
          </p:txBody>
        </p:sp>
        <p:sp>
          <p:nvSpPr>
            <p:cNvPr id="57" name="Rectangle 56"/>
            <p:cNvSpPr/>
            <p:nvPr/>
          </p:nvSpPr>
          <p:spPr>
            <a:xfrm>
              <a:off x="3352762" y="2362433"/>
              <a:ext cx="5685778"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GB" sz="2399">
                <a:solidFill>
                  <a:prstClr val="white"/>
                </a:solidFill>
              </a:endParaRPr>
            </a:p>
          </p:txBody>
        </p:sp>
        <p:sp>
          <p:nvSpPr>
            <p:cNvPr id="58" name="Rounded Rectangle 57"/>
            <p:cNvSpPr/>
            <p:nvPr/>
          </p:nvSpPr>
          <p:spPr>
            <a:xfrm>
              <a:off x="3500930" y="2404562"/>
              <a:ext cx="5400036" cy="643395"/>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r>
                <a:rPr lang="en-GB" sz="2133" b="1" dirty="0" smtClean="0">
                  <a:solidFill>
                    <a:prstClr val="white"/>
                  </a:solidFill>
                </a:rPr>
                <a:t>MODEL</a:t>
              </a:r>
              <a:endParaRPr lang="en-GB" sz="2133" b="1" dirty="0">
                <a:solidFill>
                  <a:prstClr val="white"/>
                </a:solidFill>
              </a:endParaRPr>
            </a:p>
          </p:txBody>
        </p:sp>
        <p:sp>
          <p:nvSpPr>
            <p:cNvPr id="59" name="TextBox 58"/>
            <p:cNvSpPr txBox="1"/>
            <p:nvPr/>
          </p:nvSpPr>
          <p:spPr>
            <a:xfrm>
              <a:off x="3549994" y="3280350"/>
              <a:ext cx="5220187" cy="2122892"/>
            </a:xfrm>
            <a:prstGeom prst="rect">
              <a:avLst/>
            </a:prstGeom>
            <a:noFill/>
          </p:spPr>
          <p:txBody>
            <a:bodyPr wrap="square" rtlCol="0">
              <a:spAutoFit/>
            </a:bodyPr>
            <a:lstStyle/>
            <a:p>
              <a:r>
                <a:rPr lang="en-IN" dirty="0"/>
                <a:t>A presentation of data in a particular format, triggered by the controller's decision to present the data.</a:t>
              </a:r>
            </a:p>
          </p:txBody>
        </p:sp>
      </p:grpSp>
      <p:grpSp>
        <p:nvGrpSpPr>
          <p:cNvPr id="60" name="Group 59"/>
          <p:cNvGrpSpPr/>
          <p:nvPr/>
        </p:nvGrpSpPr>
        <p:grpSpPr>
          <a:xfrm>
            <a:off x="4875426" y="1005841"/>
            <a:ext cx="7042254" cy="1416400"/>
            <a:chOff x="3352762" y="2362433"/>
            <a:chExt cx="5685778" cy="2505034"/>
          </a:xfrm>
        </p:grpSpPr>
        <p:sp>
          <p:nvSpPr>
            <p:cNvPr id="61" name="Rectangle 60"/>
            <p:cNvSpPr/>
            <p:nvPr/>
          </p:nvSpPr>
          <p:spPr>
            <a:xfrm>
              <a:off x="3362479" y="2835487"/>
              <a:ext cx="5652035" cy="2031980"/>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pPr defTabSz="1218895"/>
              <a:endParaRPr lang="en-GB" sz="2133" kern="0">
                <a:solidFill>
                  <a:sysClr val="windowText" lastClr="000000">
                    <a:lumMod val="85000"/>
                    <a:lumOff val="15000"/>
                  </a:sysClr>
                </a:solidFill>
              </a:endParaRPr>
            </a:p>
          </p:txBody>
        </p:sp>
        <p:sp>
          <p:nvSpPr>
            <p:cNvPr id="62" name="Rectangle 61"/>
            <p:cNvSpPr/>
            <p:nvPr/>
          </p:nvSpPr>
          <p:spPr>
            <a:xfrm>
              <a:off x="3352762" y="2362433"/>
              <a:ext cx="5685778" cy="765952"/>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GB" sz="2399">
                <a:solidFill>
                  <a:prstClr val="white"/>
                </a:solidFill>
              </a:endParaRPr>
            </a:p>
          </p:txBody>
        </p:sp>
        <p:sp>
          <p:nvSpPr>
            <p:cNvPr id="63" name="Rounded Rectangle 62"/>
            <p:cNvSpPr/>
            <p:nvPr/>
          </p:nvSpPr>
          <p:spPr>
            <a:xfrm>
              <a:off x="3427103" y="2366149"/>
              <a:ext cx="5400036" cy="643394"/>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r>
                <a:rPr lang="en-GB" sz="2133" b="1" dirty="0" smtClean="0">
                  <a:solidFill>
                    <a:prstClr val="white"/>
                  </a:solidFill>
                </a:rPr>
                <a:t>MODEL</a:t>
              </a:r>
              <a:endParaRPr lang="en-GB" sz="2133" b="1" dirty="0">
                <a:solidFill>
                  <a:prstClr val="white"/>
                </a:solidFill>
              </a:endParaRPr>
            </a:p>
          </p:txBody>
        </p:sp>
        <p:sp>
          <p:nvSpPr>
            <p:cNvPr id="64" name="TextBox 63"/>
            <p:cNvSpPr txBox="1"/>
            <p:nvPr/>
          </p:nvSpPr>
          <p:spPr>
            <a:xfrm>
              <a:off x="3486132" y="3329133"/>
              <a:ext cx="5451426" cy="1469695"/>
            </a:xfrm>
            <a:prstGeom prst="rect">
              <a:avLst/>
            </a:prstGeom>
            <a:noFill/>
          </p:spPr>
          <p:txBody>
            <a:bodyPr wrap="square" rtlCol="0">
              <a:spAutoFit/>
            </a:bodyPr>
            <a:lstStyle/>
            <a:p>
              <a:r>
                <a:rPr lang="en-IN" dirty="0" smtClean="0"/>
                <a:t>It </a:t>
              </a:r>
              <a:r>
                <a:rPr lang="en-IN" dirty="0"/>
                <a:t>responds to the request from view and to the instructions from controller to update itself.</a:t>
              </a:r>
            </a:p>
          </p:txBody>
        </p:sp>
      </p:grpSp>
      <p:sp>
        <p:nvSpPr>
          <p:cNvPr id="65" name="Rounded Rectangle 64"/>
          <p:cNvSpPr/>
          <p:nvPr/>
        </p:nvSpPr>
        <p:spPr>
          <a:xfrm>
            <a:off x="4997983" y="2732003"/>
            <a:ext cx="6688342" cy="363789"/>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r>
              <a:rPr lang="en-GB" sz="2133" b="1" dirty="0" smtClean="0">
                <a:solidFill>
                  <a:prstClr val="white"/>
                </a:solidFill>
              </a:rPr>
              <a:t>View</a:t>
            </a:r>
            <a:endParaRPr lang="en-GB" sz="2133" b="1" dirty="0">
              <a:solidFill>
                <a:prstClr val="white"/>
              </a:solidFill>
            </a:endParaRPr>
          </a:p>
        </p:txBody>
      </p:sp>
      <p:sp>
        <p:nvSpPr>
          <p:cNvPr id="66" name="Rounded Rectangle 65"/>
          <p:cNvSpPr/>
          <p:nvPr/>
        </p:nvSpPr>
        <p:spPr>
          <a:xfrm>
            <a:off x="4914736" y="4420697"/>
            <a:ext cx="6688342" cy="363789"/>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r>
              <a:rPr lang="en-GB" sz="2133" b="1" dirty="0" smtClean="0">
                <a:solidFill>
                  <a:prstClr val="white"/>
                </a:solidFill>
              </a:rPr>
              <a:t>CONTROLLER</a:t>
            </a:r>
            <a:endParaRPr lang="en-GB" sz="2133" b="1" dirty="0">
              <a:solidFill>
                <a:prstClr val="white"/>
              </a:solidFill>
            </a:endParaRPr>
          </a:p>
        </p:txBody>
      </p:sp>
      <p:pic>
        <p:nvPicPr>
          <p:cNvPr id="67" name="Picture 66"/>
          <p:cNvPicPr/>
          <p:nvPr/>
        </p:nvPicPr>
        <p:blipFill>
          <a:blip r:embed="rId3"/>
          <a:stretch>
            <a:fillRect/>
          </a:stretch>
        </p:blipFill>
        <p:spPr>
          <a:xfrm>
            <a:off x="62701" y="1005841"/>
            <a:ext cx="4791075" cy="4991236"/>
          </a:xfrm>
          <a:prstGeom prst="rect">
            <a:avLst/>
          </a:prstGeom>
        </p:spPr>
      </p:pic>
    </p:spTree>
    <p:extLst>
      <p:ext uri="{BB962C8B-B14F-4D97-AF65-F5344CB8AC3E}">
        <p14:creationId xmlns:p14="http://schemas.microsoft.com/office/powerpoint/2010/main" val="3574040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sp>
        <p:nvSpPr>
          <p:cNvPr id="7" name="Pentagon 6"/>
          <p:cNvSpPr/>
          <p:nvPr/>
        </p:nvSpPr>
        <p:spPr>
          <a:xfrm>
            <a:off x="1187529" y="5624758"/>
            <a:ext cx="3099461" cy="688770"/>
          </a:xfrm>
          <a:prstGeom prst="homePlate">
            <a:avLst>
              <a:gd name="adj" fmla="val 43808"/>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Arial" panose="020B0604020202020204" pitchFamily="34" charset="0"/>
                <a:cs typeface="Arial" panose="020B0604020202020204" pitchFamily="34" charset="0"/>
              </a:rPr>
              <a:t>Hardware</a:t>
            </a:r>
            <a:endParaRPr lang="en-US" dirty="0">
              <a:solidFill>
                <a:schemeClr val="bg1"/>
              </a:solidFill>
              <a:latin typeface="Arial" panose="020B0604020202020204" pitchFamily="34" charset="0"/>
              <a:cs typeface="Arial" panose="020B0604020202020204" pitchFamily="34" charset="0"/>
            </a:endParaRPr>
          </a:p>
        </p:txBody>
      </p:sp>
      <p:sp>
        <p:nvSpPr>
          <p:cNvPr id="8" name="Pentagon 7"/>
          <p:cNvSpPr/>
          <p:nvPr/>
        </p:nvSpPr>
        <p:spPr>
          <a:xfrm>
            <a:off x="1163779" y="4246600"/>
            <a:ext cx="3146962" cy="688770"/>
          </a:xfrm>
          <a:prstGeom prst="homePlate">
            <a:avLst>
              <a:gd name="adj" fmla="val 43808"/>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bg1"/>
                </a:solidFill>
                <a:latin typeface="Arial" panose="020B0604020202020204" pitchFamily="34" charset="0"/>
                <a:cs typeface="Arial" panose="020B0604020202020204" pitchFamily="34" charset="0"/>
              </a:rPr>
              <a:t>PHPMYADMIN :DB</a:t>
            </a:r>
            <a:endParaRPr lang="en-US" dirty="0">
              <a:solidFill>
                <a:schemeClr val="bg1"/>
              </a:solidFill>
              <a:latin typeface="Arial" panose="020B0604020202020204" pitchFamily="34" charset="0"/>
              <a:cs typeface="Arial" panose="020B0604020202020204" pitchFamily="34" charset="0"/>
            </a:endParaRPr>
          </a:p>
        </p:txBody>
      </p:sp>
      <p:sp>
        <p:nvSpPr>
          <p:cNvPr id="9" name="Pentagon 8"/>
          <p:cNvSpPr/>
          <p:nvPr/>
        </p:nvSpPr>
        <p:spPr>
          <a:xfrm>
            <a:off x="1163779" y="2942339"/>
            <a:ext cx="3146962" cy="688770"/>
          </a:xfrm>
          <a:prstGeom prst="homePlate">
            <a:avLst>
              <a:gd name="adj" fmla="val 43808"/>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solidFill>
                <a:latin typeface="Arial" panose="020B0604020202020204" pitchFamily="34" charset="0"/>
                <a:cs typeface="Arial" panose="020B0604020202020204" pitchFamily="34" charset="0"/>
              </a:rPr>
              <a:t>TEXT-EDITOR</a:t>
            </a:r>
            <a:endParaRPr lang="en-US" dirty="0">
              <a:solidFill>
                <a:schemeClr val="bg1"/>
              </a:solidFill>
              <a:latin typeface="Arial" panose="020B0604020202020204" pitchFamily="34" charset="0"/>
              <a:cs typeface="Arial" panose="020B0604020202020204" pitchFamily="34" charset="0"/>
            </a:endParaRPr>
          </a:p>
        </p:txBody>
      </p:sp>
      <p:sp>
        <p:nvSpPr>
          <p:cNvPr id="10" name="Pentagon 9"/>
          <p:cNvSpPr/>
          <p:nvPr/>
        </p:nvSpPr>
        <p:spPr>
          <a:xfrm>
            <a:off x="1116278" y="1600705"/>
            <a:ext cx="3146962" cy="688770"/>
          </a:xfrm>
          <a:prstGeom prst="homePlate">
            <a:avLst>
              <a:gd name="adj" fmla="val 43808"/>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bg1"/>
                </a:solidFill>
                <a:latin typeface="Arial" panose="020B0604020202020204" pitchFamily="34" charset="0"/>
                <a:cs typeface="Arial" panose="020B0604020202020204" pitchFamily="34" charset="0"/>
              </a:rPr>
              <a:t>WAMP SERVER</a:t>
            </a:r>
            <a:endParaRPr lang="en-US" dirty="0">
              <a:solidFill>
                <a:schemeClr val="bg1"/>
              </a:solidFill>
              <a:latin typeface="Arial" panose="020B0604020202020204" pitchFamily="34" charset="0"/>
              <a:cs typeface="Arial" panose="020B0604020202020204" pitchFamily="34" charset="0"/>
            </a:endParaRPr>
          </a:p>
        </p:txBody>
      </p:sp>
      <p:sp>
        <p:nvSpPr>
          <p:cNvPr id="12" name="Rectangle 11"/>
          <p:cNvSpPr/>
          <p:nvPr/>
        </p:nvSpPr>
        <p:spPr>
          <a:xfrm>
            <a:off x="3879047" y="418792"/>
            <a:ext cx="4433906" cy="646331"/>
          </a:xfrm>
          <a:prstGeom prst="rect">
            <a:avLst/>
          </a:prstGeom>
        </p:spPr>
        <p:txBody>
          <a:bodyPr wrap="none">
            <a:spAutoFit/>
          </a:bodyPr>
          <a:lstStyle/>
          <a:p>
            <a:r>
              <a:rPr lang="en-US" sz="3600" dirty="0" smtClean="0">
                <a:solidFill>
                  <a:schemeClr val="accent1"/>
                </a:solidFill>
                <a:latin typeface="Arial" panose="020B0604020202020204" pitchFamily="34" charset="0"/>
                <a:cs typeface="Arial" panose="020B0604020202020204" pitchFamily="34" charset="0"/>
              </a:rPr>
              <a:t>TOOLS REQUIRED </a:t>
            </a:r>
            <a:endParaRPr lang="en-US" sz="3600" dirty="0">
              <a:solidFill>
                <a:schemeClr val="accent1"/>
              </a:solidFill>
              <a:latin typeface="Arial" panose="020B0604020202020204" pitchFamily="34" charset="0"/>
              <a:cs typeface="Arial" panose="020B0604020202020204" pitchFamily="34" charset="0"/>
            </a:endParaRPr>
          </a:p>
        </p:txBody>
      </p:sp>
      <p:sp>
        <p:nvSpPr>
          <p:cNvPr id="13" name="TextBox 12"/>
          <p:cNvSpPr txBox="1"/>
          <p:nvPr/>
        </p:nvSpPr>
        <p:spPr>
          <a:xfrm>
            <a:off x="5294411" y="2825059"/>
            <a:ext cx="6035040" cy="923330"/>
          </a:xfrm>
          <a:prstGeom prst="rect">
            <a:avLst/>
          </a:prstGeom>
          <a:noFill/>
        </p:spPr>
        <p:txBody>
          <a:bodyPr wrap="square" rtlCol="0">
            <a:spAutoFit/>
          </a:bodyPr>
          <a:lstStyle/>
          <a:p>
            <a:r>
              <a:rPr lang="en-IN" dirty="0" smtClean="0"/>
              <a:t>Text Editor </a:t>
            </a:r>
            <a:r>
              <a:rPr lang="en-IN" dirty="0"/>
              <a:t>is a sophisticated text editor for code, </a:t>
            </a:r>
            <a:r>
              <a:rPr lang="en-IN" dirty="0" smtClean="0"/>
              <a:t>mark-up </a:t>
            </a:r>
            <a:r>
              <a:rPr lang="en-IN" dirty="0"/>
              <a:t>and </a:t>
            </a:r>
            <a:r>
              <a:rPr lang="en-IN" dirty="0" smtClean="0"/>
              <a:t>prose , user </a:t>
            </a:r>
            <a:r>
              <a:rPr lang="en-IN" dirty="0"/>
              <a:t>interface, extraordinary features and amazing performance.</a:t>
            </a:r>
          </a:p>
        </p:txBody>
      </p:sp>
      <p:sp>
        <p:nvSpPr>
          <p:cNvPr id="21" name="TextBox 20"/>
          <p:cNvSpPr txBox="1"/>
          <p:nvPr/>
        </p:nvSpPr>
        <p:spPr>
          <a:xfrm>
            <a:off x="5381161" y="3990821"/>
            <a:ext cx="6035040" cy="1200329"/>
          </a:xfrm>
          <a:prstGeom prst="rect">
            <a:avLst/>
          </a:prstGeom>
          <a:noFill/>
        </p:spPr>
        <p:txBody>
          <a:bodyPr wrap="square" rtlCol="0">
            <a:spAutoFit/>
          </a:bodyPr>
          <a:lstStyle/>
          <a:p>
            <a:r>
              <a:rPr lang="en-IN" dirty="0"/>
              <a:t>phpMyAdmin is a free software tool written in </a:t>
            </a:r>
            <a:r>
              <a:rPr lang="en-IN" dirty="0">
                <a:hlinkClick r:id="rId2"/>
              </a:rPr>
              <a:t>PHP</a:t>
            </a:r>
            <a:r>
              <a:rPr lang="en-IN" dirty="0"/>
              <a:t>, intended to handle the administration of </a:t>
            </a:r>
            <a:r>
              <a:rPr lang="en-IN" dirty="0">
                <a:hlinkClick r:id="rId3"/>
              </a:rPr>
              <a:t>MySQL</a:t>
            </a:r>
            <a:r>
              <a:rPr lang="en-IN" dirty="0"/>
              <a:t> over the Web. phpMyAdmin supports a wide range of operations on MySQL and </a:t>
            </a:r>
            <a:r>
              <a:rPr lang="en-IN" dirty="0" smtClean="0"/>
              <a:t>Maria DB</a:t>
            </a:r>
            <a:endParaRPr lang="en-IN" dirty="0"/>
          </a:p>
        </p:txBody>
      </p:sp>
      <p:sp>
        <p:nvSpPr>
          <p:cNvPr id="23" name="TextBox 22"/>
          <p:cNvSpPr txBox="1"/>
          <p:nvPr/>
        </p:nvSpPr>
        <p:spPr>
          <a:xfrm>
            <a:off x="5381161" y="1344926"/>
            <a:ext cx="6035040" cy="1200329"/>
          </a:xfrm>
          <a:prstGeom prst="rect">
            <a:avLst/>
          </a:prstGeom>
          <a:noFill/>
        </p:spPr>
        <p:txBody>
          <a:bodyPr wrap="square" rtlCol="0">
            <a:spAutoFit/>
          </a:bodyPr>
          <a:lstStyle/>
          <a:p>
            <a:r>
              <a:rPr lang="en-IN" dirty="0"/>
              <a:t>WampServer is a Windows web development environment. It allows you to create web applications with Apache2, PHP and a MySQL database. Alongside, PhpMyAdmin allows you to manage easily your databases</a:t>
            </a:r>
          </a:p>
        </p:txBody>
      </p:sp>
      <p:sp>
        <p:nvSpPr>
          <p:cNvPr id="24" name="TextBox 23"/>
          <p:cNvSpPr txBox="1"/>
          <p:nvPr/>
        </p:nvSpPr>
        <p:spPr>
          <a:xfrm>
            <a:off x="5294411" y="5784477"/>
            <a:ext cx="6035040" cy="369332"/>
          </a:xfrm>
          <a:prstGeom prst="rect">
            <a:avLst/>
          </a:prstGeom>
          <a:noFill/>
        </p:spPr>
        <p:txBody>
          <a:bodyPr wrap="square" rtlCol="0">
            <a:spAutoFit/>
          </a:bodyPr>
          <a:lstStyle/>
          <a:p>
            <a:r>
              <a:rPr lang="en-IN" dirty="0" smtClean="0"/>
              <a:t>A computer/ Laptop Ram  : 1 Gb  , Hard disk minimum 250 Gb </a:t>
            </a:r>
            <a:endParaRPr lang="en-IN" dirty="0"/>
          </a:p>
        </p:txBody>
      </p:sp>
    </p:spTree>
    <p:extLst>
      <p:ext uri="{BB962C8B-B14F-4D97-AF65-F5344CB8AC3E}">
        <p14:creationId xmlns:p14="http://schemas.microsoft.com/office/powerpoint/2010/main" val="317432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6551" y="909564"/>
            <a:ext cx="8820150" cy="5575000"/>
          </a:xfrm>
          <a:prstGeom prst="rect">
            <a:avLst/>
          </a:prstGeom>
        </p:spPr>
      </p:pic>
      <p:sp>
        <p:nvSpPr>
          <p:cNvPr id="5" name="TextBox 4"/>
          <p:cNvSpPr txBox="1"/>
          <p:nvPr/>
        </p:nvSpPr>
        <p:spPr>
          <a:xfrm>
            <a:off x="225083" y="182880"/>
            <a:ext cx="11676185" cy="461665"/>
          </a:xfrm>
          <a:prstGeom prst="rect">
            <a:avLst/>
          </a:prstGeom>
          <a:noFill/>
        </p:spPr>
        <p:txBody>
          <a:bodyPr wrap="square" rtlCol="0">
            <a:spAutoFit/>
          </a:bodyPr>
          <a:lstStyle/>
          <a:p>
            <a:pPr algn="ctr"/>
            <a:r>
              <a:rPr lang="en-IN" sz="2400" b="1" dirty="0" smtClean="0"/>
              <a:t>Level 0 Data Flow Diagram / Context Diagram</a:t>
            </a:r>
            <a:endParaRPr lang="en-IN" sz="2400" b="1" dirty="0"/>
          </a:p>
        </p:txBody>
      </p:sp>
    </p:spTree>
    <p:extLst>
      <p:ext uri="{BB962C8B-B14F-4D97-AF65-F5344CB8AC3E}">
        <p14:creationId xmlns:p14="http://schemas.microsoft.com/office/powerpoint/2010/main" val="1928757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6551" y="909564"/>
            <a:ext cx="8820150" cy="5575000"/>
          </a:xfrm>
          <a:prstGeom prst="rect">
            <a:avLst/>
          </a:prstGeom>
        </p:spPr>
      </p:pic>
      <p:sp>
        <p:nvSpPr>
          <p:cNvPr id="5" name="TextBox 4"/>
          <p:cNvSpPr txBox="1"/>
          <p:nvPr/>
        </p:nvSpPr>
        <p:spPr>
          <a:xfrm>
            <a:off x="225083" y="182880"/>
            <a:ext cx="11676185" cy="461665"/>
          </a:xfrm>
          <a:prstGeom prst="rect">
            <a:avLst/>
          </a:prstGeom>
          <a:noFill/>
        </p:spPr>
        <p:txBody>
          <a:bodyPr wrap="square" rtlCol="0">
            <a:spAutoFit/>
          </a:bodyPr>
          <a:lstStyle/>
          <a:p>
            <a:pPr algn="ctr"/>
            <a:r>
              <a:rPr lang="en-IN" sz="2400" b="1" dirty="0" smtClean="0"/>
              <a:t>Level 1 Data Flow Diagram / Top-level Diagram</a:t>
            </a:r>
            <a:endParaRPr lang="en-IN" sz="2400" b="1" dirty="0"/>
          </a:p>
        </p:txBody>
      </p:sp>
      <p:pic>
        <p:nvPicPr>
          <p:cNvPr id="2" name="Picture 1"/>
          <p:cNvPicPr>
            <a:picLocks noChangeAspect="1"/>
          </p:cNvPicPr>
          <p:nvPr/>
        </p:nvPicPr>
        <p:blipFill>
          <a:blip r:embed="rId3"/>
          <a:stretch>
            <a:fillRect/>
          </a:stretch>
        </p:blipFill>
        <p:spPr>
          <a:xfrm>
            <a:off x="1716551" y="909563"/>
            <a:ext cx="8820150" cy="5738411"/>
          </a:xfrm>
          <a:prstGeom prst="rect">
            <a:avLst/>
          </a:prstGeom>
        </p:spPr>
      </p:pic>
    </p:spTree>
    <p:extLst>
      <p:ext uri="{BB962C8B-B14F-4D97-AF65-F5344CB8AC3E}">
        <p14:creationId xmlns:p14="http://schemas.microsoft.com/office/powerpoint/2010/main" val="147771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2901</TotalTime>
  <Words>505</Words>
  <Application>Microsoft Office PowerPoint</Application>
  <PresentationFormat>Widescreen</PresentationFormat>
  <Paragraphs>86</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Arpit Anand</cp:lastModifiedBy>
  <cp:revision>65</cp:revision>
  <dcterms:created xsi:type="dcterms:W3CDTF">2015-06-19T07:08:12Z</dcterms:created>
  <dcterms:modified xsi:type="dcterms:W3CDTF">2017-01-24T18:17:17Z</dcterms:modified>
  <cp:category>Presentations, Business Presentations, Free PowerPoint Templates</cp:category>
  <cp:contentStatus>Template</cp:contentStatus>
</cp:coreProperties>
</file>